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0" r:id="rId6"/>
    <p:sldId id="264" r:id="rId7"/>
    <p:sldId id="265" r:id="rId8"/>
    <p:sldId id="258" r:id="rId9"/>
    <p:sldId id="266" r:id="rId10"/>
    <p:sldId id="267" r:id="rId11"/>
    <p:sldId id="268" r:id="rId12"/>
    <p:sldId id="259" r:id="rId13"/>
    <p:sldId id="269" r:id="rId14"/>
    <p:sldId id="270" r:id="rId15"/>
    <p:sldId id="261" r:id="rId16"/>
    <p:sldId id="27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04B71F11-012A-41B7-9891-DA79F2BDE882}">
          <p14:sldIdLst>
            <p14:sldId id="256"/>
            <p14:sldId id="257"/>
            <p14:sldId id="262"/>
            <p14:sldId id="263"/>
            <p14:sldId id="260"/>
            <p14:sldId id="264"/>
            <p14:sldId id="265"/>
            <p14:sldId id="258"/>
            <p14:sldId id="266"/>
            <p14:sldId id="267"/>
            <p14:sldId id="268"/>
          </p14:sldIdLst>
        </p14:section>
        <p14:section name="Oddíl bez názvu" id="{8ADE229B-7612-4EA2-82FF-55636EDDDBC8}">
          <p14:sldIdLst>
            <p14:sldId id="259"/>
            <p14:sldId id="269"/>
            <p14:sldId id="270"/>
            <p14:sldId id="261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BB84D4-45A2-4B6F-8ADC-FE42F8BCFFA7}" v="40" dt="2022-10-04T13:30:56.0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Vančura" userId="a0f52cf2-5e8c-4e07-ad17-a5c1276a0ddf" providerId="ADAL" clId="{C1BB84D4-45A2-4B6F-8ADC-FE42F8BCFFA7}"/>
    <pc:docChg chg="custSel addSld delSld modSld modSection">
      <pc:chgData name="Tomáš Vančura" userId="a0f52cf2-5e8c-4e07-ad17-a5c1276a0ddf" providerId="ADAL" clId="{C1BB84D4-45A2-4B6F-8ADC-FE42F8BCFFA7}" dt="2022-11-25T10:24:55.794" v="235" actId="20577"/>
      <pc:docMkLst>
        <pc:docMk/>
      </pc:docMkLst>
      <pc:sldChg chg="modSp mod">
        <pc:chgData name="Tomáš Vančura" userId="a0f52cf2-5e8c-4e07-ad17-a5c1276a0ddf" providerId="ADAL" clId="{C1BB84D4-45A2-4B6F-8ADC-FE42F8BCFFA7}" dt="2022-11-25T10:24:55.794" v="235" actId="20577"/>
        <pc:sldMkLst>
          <pc:docMk/>
          <pc:sldMk cId="2828020610" sldId="256"/>
        </pc:sldMkLst>
        <pc:spChg chg="mod">
          <ac:chgData name="Tomáš Vančura" userId="a0f52cf2-5e8c-4e07-ad17-a5c1276a0ddf" providerId="ADAL" clId="{C1BB84D4-45A2-4B6F-8ADC-FE42F8BCFFA7}" dt="2022-11-25T10:24:55.794" v="235" actId="20577"/>
          <ac:spMkLst>
            <pc:docMk/>
            <pc:sldMk cId="2828020610" sldId="256"/>
            <ac:spMk id="2" creationId="{2E9EF8FD-DE36-3E8A-4A0F-9EFC19CF70E7}"/>
          </ac:spMkLst>
        </pc:spChg>
      </pc:sldChg>
      <pc:sldChg chg="addSp modSp mod modAnim">
        <pc:chgData name="Tomáš Vančura" userId="a0f52cf2-5e8c-4e07-ad17-a5c1276a0ddf" providerId="ADAL" clId="{C1BB84D4-45A2-4B6F-8ADC-FE42F8BCFFA7}" dt="2022-10-04T13:19:52.738" v="68"/>
        <pc:sldMkLst>
          <pc:docMk/>
          <pc:sldMk cId="2158622575" sldId="258"/>
        </pc:sldMkLst>
        <pc:spChg chg="mod">
          <ac:chgData name="Tomáš Vančura" userId="a0f52cf2-5e8c-4e07-ad17-a5c1276a0ddf" providerId="ADAL" clId="{C1BB84D4-45A2-4B6F-8ADC-FE42F8BCFFA7}" dt="2022-10-04T13:19:30.238" v="63" actId="13926"/>
          <ac:spMkLst>
            <pc:docMk/>
            <pc:sldMk cId="2158622575" sldId="258"/>
            <ac:spMk id="2" creationId="{ABFB4674-31B7-6D93-8232-F73FD71C4667}"/>
          </ac:spMkLst>
        </pc:spChg>
        <pc:spChg chg="add mod ord">
          <ac:chgData name="Tomáš Vančura" userId="a0f52cf2-5e8c-4e07-ad17-a5c1276a0ddf" providerId="ADAL" clId="{C1BB84D4-45A2-4B6F-8ADC-FE42F8BCFFA7}" dt="2022-10-04T13:19:46" v="66" actId="167"/>
          <ac:spMkLst>
            <pc:docMk/>
            <pc:sldMk cId="2158622575" sldId="258"/>
            <ac:spMk id="3" creationId="{6A9D62E9-E620-9AAE-DDFD-60A72DB60BAC}"/>
          </ac:spMkLst>
        </pc:spChg>
      </pc:sldChg>
      <pc:sldChg chg="addSp modSp mod modAnim">
        <pc:chgData name="Tomáš Vančura" userId="a0f52cf2-5e8c-4e07-ad17-a5c1276a0ddf" providerId="ADAL" clId="{C1BB84D4-45A2-4B6F-8ADC-FE42F8BCFFA7}" dt="2022-10-04T13:25:44.659" v="112"/>
        <pc:sldMkLst>
          <pc:docMk/>
          <pc:sldMk cId="1395637048" sldId="259"/>
        </pc:sldMkLst>
        <pc:spChg chg="mod">
          <ac:chgData name="Tomáš Vančura" userId="a0f52cf2-5e8c-4e07-ad17-a5c1276a0ddf" providerId="ADAL" clId="{C1BB84D4-45A2-4B6F-8ADC-FE42F8BCFFA7}" dt="2022-10-04T13:25:19.215" v="107" actId="13926"/>
          <ac:spMkLst>
            <pc:docMk/>
            <pc:sldMk cId="1395637048" sldId="259"/>
            <ac:spMk id="2" creationId="{94F9D5C6-5556-D530-CEBA-0F701E4C1C8B}"/>
          </ac:spMkLst>
        </pc:spChg>
        <pc:spChg chg="add mod ord">
          <ac:chgData name="Tomáš Vančura" userId="a0f52cf2-5e8c-4e07-ad17-a5c1276a0ddf" providerId="ADAL" clId="{C1BB84D4-45A2-4B6F-8ADC-FE42F8BCFFA7}" dt="2022-10-04T13:25:36.836" v="110" actId="207"/>
          <ac:spMkLst>
            <pc:docMk/>
            <pc:sldMk cId="1395637048" sldId="259"/>
            <ac:spMk id="3" creationId="{314FEB3A-03D1-17C7-AD62-F241630C4FC1}"/>
          </ac:spMkLst>
        </pc:spChg>
      </pc:sldChg>
      <pc:sldChg chg="addSp modSp mod modAnim">
        <pc:chgData name="Tomáš Vančura" userId="a0f52cf2-5e8c-4e07-ad17-a5c1276a0ddf" providerId="ADAL" clId="{C1BB84D4-45A2-4B6F-8ADC-FE42F8BCFFA7}" dt="2022-10-04T13:13:10.513" v="34"/>
        <pc:sldMkLst>
          <pc:docMk/>
          <pc:sldMk cId="3359215829" sldId="260"/>
        </pc:sldMkLst>
        <pc:spChg chg="mod">
          <ac:chgData name="Tomáš Vančura" userId="a0f52cf2-5e8c-4e07-ad17-a5c1276a0ddf" providerId="ADAL" clId="{C1BB84D4-45A2-4B6F-8ADC-FE42F8BCFFA7}" dt="2022-10-04T13:12:46.770" v="30" actId="13926"/>
          <ac:spMkLst>
            <pc:docMk/>
            <pc:sldMk cId="3359215829" sldId="260"/>
            <ac:spMk id="2" creationId="{F1B89261-B911-5F8A-8A41-75925DA5931F}"/>
          </ac:spMkLst>
        </pc:spChg>
        <pc:spChg chg="add mod ord">
          <ac:chgData name="Tomáš Vančura" userId="a0f52cf2-5e8c-4e07-ad17-a5c1276a0ddf" providerId="ADAL" clId="{C1BB84D4-45A2-4B6F-8ADC-FE42F8BCFFA7}" dt="2022-10-04T13:13:05.493" v="33" actId="167"/>
          <ac:spMkLst>
            <pc:docMk/>
            <pc:sldMk cId="3359215829" sldId="260"/>
            <ac:spMk id="3" creationId="{7577873D-8801-23EE-04A4-1B496729BC30}"/>
          </ac:spMkLst>
        </pc:spChg>
      </pc:sldChg>
      <pc:sldChg chg="addSp modSp mod modAnim">
        <pc:chgData name="Tomáš Vančura" userId="a0f52cf2-5e8c-4e07-ad17-a5c1276a0ddf" providerId="ADAL" clId="{C1BB84D4-45A2-4B6F-8ADC-FE42F8BCFFA7}" dt="2022-10-04T13:30:10.144" v="143"/>
        <pc:sldMkLst>
          <pc:docMk/>
          <pc:sldMk cId="4164337697" sldId="261"/>
        </pc:sldMkLst>
        <pc:spChg chg="mod">
          <ac:chgData name="Tomáš Vančura" userId="a0f52cf2-5e8c-4e07-ad17-a5c1276a0ddf" providerId="ADAL" clId="{C1BB84D4-45A2-4B6F-8ADC-FE42F8BCFFA7}" dt="2022-10-04T13:29:14.101" v="137" actId="13926"/>
          <ac:spMkLst>
            <pc:docMk/>
            <pc:sldMk cId="4164337697" sldId="261"/>
            <ac:spMk id="2" creationId="{D38A20AE-E662-453A-4837-D936C9AD9677}"/>
          </ac:spMkLst>
        </pc:spChg>
        <pc:spChg chg="add mod ord">
          <ac:chgData name="Tomáš Vančura" userId="a0f52cf2-5e8c-4e07-ad17-a5c1276a0ddf" providerId="ADAL" clId="{C1BB84D4-45A2-4B6F-8ADC-FE42F8BCFFA7}" dt="2022-10-04T13:29:31.608" v="140" actId="167"/>
          <ac:spMkLst>
            <pc:docMk/>
            <pc:sldMk cId="4164337697" sldId="261"/>
            <ac:spMk id="3" creationId="{AF94AEE3-5D38-2442-93A8-CCE01432A924}"/>
          </ac:spMkLst>
        </pc:spChg>
      </pc:sldChg>
      <pc:sldChg chg="addSp modSp mod modAnim">
        <pc:chgData name="Tomáš Vančura" userId="a0f52cf2-5e8c-4e07-ad17-a5c1276a0ddf" providerId="ADAL" clId="{C1BB84D4-45A2-4B6F-8ADC-FE42F8BCFFA7}" dt="2022-10-04T13:09:19.177" v="13"/>
        <pc:sldMkLst>
          <pc:docMk/>
          <pc:sldMk cId="1326403599" sldId="262"/>
        </pc:sldMkLst>
        <pc:spChg chg="add mod ord">
          <ac:chgData name="Tomáš Vančura" userId="a0f52cf2-5e8c-4e07-ad17-a5c1276a0ddf" providerId="ADAL" clId="{C1BB84D4-45A2-4B6F-8ADC-FE42F8BCFFA7}" dt="2022-10-04T13:09:14.404" v="12" actId="167"/>
          <ac:spMkLst>
            <pc:docMk/>
            <pc:sldMk cId="1326403599" sldId="262"/>
            <ac:spMk id="2" creationId="{9CD2D3E5-EEBF-2E9C-AA4E-27D622125FD2}"/>
          </ac:spMkLst>
        </pc:spChg>
        <pc:spChg chg="mod">
          <ac:chgData name="Tomáš Vančura" userId="a0f52cf2-5e8c-4e07-ad17-a5c1276a0ddf" providerId="ADAL" clId="{C1BB84D4-45A2-4B6F-8ADC-FE42F8BCFFA7}" dt="2022-10-04T13:08:24.251" v="9" actId="14100"/>
          <ac:spMkLst>
            <pc:docMk/>
            <pc:sldMk cId="1326403599" sldId="262"/>
            <ac:spMk id="3" creationId="{D06CEA10-F0A1-9EE6-5C98-D19B32F143D6}"/>
          </ac:spMkLst>
        </pc:spChg>
      </pc:sldChg>
      <pc:sldChg chg="addSp modSp mod modAnim">
        <pc:chgData name="Tomáš Vančura" userId="a0f52cf2-5e8c-4e07-ad17-a5c1276a0ddf" providerId="ADAL" clId="{C1BB84D4-45A2-4B6F-8ADC-FE42F8BCFFA7}" dt="2022-10-04T13:11:19.799" v="23"/>
        <pc:sldMkLst>
          <pc:docMk/>
          <pc:sldMk cId="3647298602" sldId="263"/>
        </pc:sldMkLst>
        <pc:spChg chg="add mod ord">
          <ac:chgData name="Tomáš Vančura" userId="a0f52cf2-5e8c-4e07-ad17-a5c1276a0ddf" providerId="ADAL" clId="{C1BB84D4-45A2-4B6F-8ADC-FE42F8BCFFA7}" dt="2022-10-04T13:11:09.917" v="21" actId="167"/>
          <ac:spMkLst>
            <pc:docMk/>
            <pc:sldMk cId="3647298602" sldId="263"/>
            <ac:spMk id="2" creationId="{599FF35D-7963-7694-0B8A-FC48674AC972}"/>
          </ac:spMkLst>
        </pc:spChg>
        <pc:spChg chg="mod">
          <ac:chgData name="Tomáš Vančura" userId="a0f52cf2-5e8c-4e07-ad17-a5c1276a0ddf" providerId="ADAL" clId="{C1BB84D4-45A2-4B6F-8ADC-FE42F8BCFFA7}" dt="2022-10-04T13:10:47.428" v="18" actId="13926"/>
          <ac:spMkLst>
            <pc:docMk/>
            <pc:sldMk cId="3647298602" sldId="263"/>
            <ac:spMk id="3" creationId="{D06CEA10-F0A1-9EE6-5C98-D19B32F143D6}"/>
          </ac:spMkLst>
        </pc:spChg>
      </pc:sldChg>
      <pc:sldChg chg="addSp modSp add mod modAnim">
        <pc:chgData name="Tomáš Vančura" userId="a0f52cf2-5e8c-4e07-ad17-a5c1276a0ddf" providerId="ADAL" clId="{C1BB84D4-45A2-4B6F-8ADC-FE42F8BCFFA7}" dt="2022-10-04T13:15:05.457" v="45"/>
        <pc:sldMkLst>
          <pc:docMk/>
          <pc:sldMk cId="540605133" sldId="264"/>
        </pc:sldMkLst>
        <pc:spChg chg="mod">
          <ac:chgData name="Tomáš Vančura" userId="a0f52cf2-5e8c-4e07-ad17-a5c1276a0ddf" providerId="ADAL" clId="{C1BB84D4-45A2-4B6F-8ADC-FE42F8BCFFA7}" dt="2022-10-04T13:14:34.645" v="40" actId="13926"/>
          <ac:spMkLst>
            <pc:docMk/>
            <pc:sldMk cId="540605133" sldId="264"/>
            <ac:spMk id="2" creationId="{F1B89261-B911-5F8A-8A41-75925DA5931F}"/>
          </ac:spMkLst>
        </pc:spChg>
        <pc:spChg chg="add mod ord">
          <ac:chgData name="Tomáš Vančura" userId="a0f52cf2-5e8c-4e07-ad17-a5c1276a0ddf" providerId="ADAL" clId="{C1BB84D4-45A2-4B6F-8ADC-FE42F8BCFFA7}" dt="2022-10-04T13:15:01.217" v="44" actId="207"/>
          <ac:spMkLst>
            <pc:docMk/>
            <pc:sldMk cId="540605133" sldId="264"/>
            <ac:spMk id="3" creationId="{C5F19AA6-61E6-71A2-A5BB-E468C67D5AF5}"/>
          </ac:spMkLst>
        </pc:spChg>
      </pc:sldChg>
      <pc:sldChg chg="addSp modSp add mod modAnim">
        <pc:chgData name="Tomáš Vančura" userId="a0f52cf2-5e8c-4e07-ad17-a5c1276a0ddf" providerId="ADAL" clId="{C1BB84D4-45A2-4B6F-8ADC-FE42F8BCFFA7}" dt="2022-10-04T13:16:26.748" v="55"/>
        <pc:sldMkLst>
          <pc:docMk/>
          <pc:sldMk cId="973164909" sldId="265"/>
        </pc:sldMkLst>
        <pc:spChg chg="mod">
          <ac:chgData name="Tomáš Vančura" userId="a0f52cf2-5e8c-4e07-ad17-a5c1276a0ddf" providerId="ADAL" clId="{C1BB84D4-45A2-4B6F-8ADC-FE42F8BCFFA7}" dt="2022-10-04T13:16:03.264" v="50" actId="13926"/>
          <ac:spMkLst>
            <pc:docMk/>
            <pc:sldMk cId="973164909" sldId="265"/>
            <ac:spMk id="2" creationId="{F1B89261-B911-5F8A-8A41-75925DA5931F}"/>
          </ac:spMkLst>
        </pc:spChg>
        <pc:spChg chg="add mod ord">
          <ac:chgData name="Tomáš Vančura" userId="a0f52cf2-5e8c-4e07-ad17-a5c1276a0ddf" providerId="ADAL" clId="{C1BB84D4-45A2-4B6F-8ADC-FE42F8BCFFA7}" dt="2022-10-04T13:16:22.898" v="54" actId="167"/>
          <ac:spMkLst>
            <pc:docMk/>
            <pc:sldMk cId="973164909" sldId="265"/>
            <ac:spMk id="3" creationId="{730042DB-83F0-1DCC-A4F1-F1464E93D0C5}"/>
          </ac:spMkLst>
        </pc:spChg>
      </pc:sldChg>
      <pc:sldChg chg="addSp modSp add mod modAnim">
        <pc:chgData name="Tomáš Vančura" userId="a0f52cf2-5e8c-4e07-ad17-a5c1276a0ddf" providerId="ADAL" clId="{C1BB84D4-45A2-4B6F-8ADC-FE42F8BCFFA7}" dt="2022-10-04T13:21:12.594" v="79"/>
        <pc:sldMkLst>
          <pc:docMk/>
          <pc:sldMk cId="1509905059" sldId="266"/>
        </pc:sldMkLst>
        <pc:spChg chg="mod">
          <ac:chgData name="Tomáš Vančura" userId="a0f52cf2-5e8c-4e07-ad17-a5c1276a0ddf" providerId="ADAL" clId="{C1BB84D4-45A2-4B6F-8ADC-FE42F8BCFFA7}" dt="2022-10-04T13:20:46.487" v="74" actId="13926"/>
          <ac:spMkLst>
            <pc:docMk/>
            <pc:sldMk cId="1509905059" sldId="266"/>
            <ac:spMk id="2" creationId="{ABFB4674-31B7-6D93-8232-F73FD71C4667}"/>
          </ac:spMkLst>
        </pc:spChg>
        <pc:spChg chg="add mod ord">
          <ac:chgData name="Tomáš Vančura" userId="a0f52cf2-5e8c-4e07-ad17-a5c1276a0ddf" providerId="ADAL" clId="{C1BB84D4-45A2-4B6F-8ADC-FE42F8BCFFA7}" dt="2022-10-04T13:21:09.324" v="78" actId="167"/>
          <ac:spMkLst>
            <pc:docMk/>
            <pc:sldMk cId="1509905059" sldId="266"/>
            <ac:spMk id="3" creationId="{A91EE01B-9709-C420-B681-E579F9D2F1D4}"/>
          </ac:spMkLst>
        </pc:spChg>
      </pc:sldChg>
      <pc:sldChg chg="addSp modSp add mod modAnim">
        <pc:chgData name="Tomáš Vančura" userId="a0f52cf2-5e8c-4e07-ad17-a5c1276a0ddf" providerId="ADAL" clId="{C1BB84D4-45A2-4B6F-8ADC-FE42F8BCFFA7}" dt="2022-10-04T13:22:31.999" v="90"/>
        <pc:sldMkLst>
          <pc:docMk/>
          <pc:sldMk cId="738276264" sldId="267"/>
        </pc:sldMkLst>
        <pc:spChg chg="mod">
          <ac:chgData name="Tomáš Vančura" userId="a0f52cf2-5e8c-4e07-ad17-a5c1276a0ddf" providerId="ADAL" clId="{C1BB84D4-45A2-4B6F-8ADC-FE42F8BCFFA7}" dt="2022-10-04T13:22:08.085" v="86" actId="13926"/>
          <ac:spMkLst>
            <pc:docMk/>
            <pc:sldMk cId="738276264" sldId="267"/>
            <ac:spMk id="2" creationId="{ABFB4674-31B7-6D93-8232-F73FD71C4667}"/>
          </ac:spMkLst>
        </pc:spChg>
        <pc:spChg chg="add mod ord">
          <ac:chgData name="Tomáš Vančura" userId="a0f52cf2-5e8c-4e07-ad17-a5c1276a0ddf" providerId="ADAL" clId="{C1BB84D4-45A2-4B6F-8ADC-FE42F8BCFFA7}" dt="2022-10-04T13:22:27.911" v="89" actId="167"/>
          <ac:spMkLst>
            <pc:docMk/>
            <pc:sldMk cId="738276264" sldId="267"/>
            <ac:spMk id="3" creationId="{7E83CF4A-4265-ECC5-AC5B-2051BECA9D3E}"/>
          </ac:spMkLst>
        </pc:spChg>
      </pc:sldChg>
      <pc:sldChg chg="addSp modSp add mod modAnim">
        <pc:chgData name="Tomáš Vančura" userId="a0f52cf2-5e8c-4e07-ad17-a5c1276a0ddf" providerId="ADAL" clId="{C1BB84D4-45A2-4B6F-8ADC-FE42F8BCFFA7}" dt="2022-10-04T13:24:21.019" v="99"/>
        <pc:sldMkLst>
          <pc:docMk/>
          <pc:sldMk cId="978431681" sldId="268"/>
        </pc:sldMkLst>
        <pc:spChg chg="mod">
          <ac:chgData name="Tomáš Vančura" userId="a0f52cf2-5e8c-4e07-ad17-a5c1276a0ddf" providerId="ADAL" clId="{C1BB84D4-45A2-4B6F-8ADC-FE42F8BCFFA7}" dt="2022-10-04T13:24:00.272" v="95" actId="13926"/>
          <ac:spMkLst>
            <pc:docMk/>
            <pc:sldMk cId="978431681" sldId="268"/>
            <ac:spMk id="2" creationId="{ABFB4674-31B7-6D93-8232-F73FD71C4667}"/>
          </ac:spMkLst>
        </pc:spChg>
        <pc:spChg chg="add mod ord">
          <ac:chgData name="Tomáš Vančura" userId="a0f52cf2-5e8c-4e07-ad17-a5c1276a0ddf" providerId="ADAL" clId="{C1BB84D4-45A2-4B6F-8ADC-FE42F8BCFFA7}" dt="2022-10-04T13:24:16.840" v="98" actId="167"/>
          <ac:spMkLst>
            <pc:docMk/>
            <pc:sldMk cId="978431681" sldId="268"/>
            <ac:spMk id="3" creationId="{A05C00D0-4958-269C-A900-9D2B4056DD0C}"/>
          </ac:spMkLst>
        </pc:spChg>
      </pc:sldChg>
      <pc:sldChg chg="addSp modSp add mod modAnim">
        <pc:chgData name="Tomáš Vančura" userId="a0f52cf2-5e8c-4e07-ad17-a5c1276a0ddf" providerId="ADAL" clId="{C1BB84D4-45A2-4B6F-8ADC-FE42F8BCFFA7}" dt="2022-10-04T13:27:09.925" v="124"/>
        <pc:sldMkLst>
          <pc:docMk/>
          <pc:sldMk cId="2103546017" sldId="269"/>
        </pc:sldMkLst>
        <pc:spChg chg="mod">
          <ac:chgData name="Tomáš Vančura" userId="a0f52cf2-5e8c-4e07-ad17-a5c1276a0ddf" providerId="ADAL" clId="{C1BB84D4-45A2-4B6F-8ADC-FE42F8BCFFA7}" dt="2022-10-04T13:26:49.563" v="120" actId="13926"/>
          <ac:spMkLst>
            <pc:docMk/>
            <pc:sldMk cId="2103546017" sldId="269"/>
            <ac:spMk id="2" creationId="{94F9D5C6-5556-D530-CEBA-0F701E4C1C8B}"/>
          </ac:spMkLst>
        </pc:spChg>
        <pc:spChg chg="add mod ord">
          <ac:chgData name="Tomáš Vančura" userId="a0f52cf2-5e8c-4e07-ad17-a5c1276a0ddf" providerId="ADAL" clId="{C1BB84D4-45A2-4B6F-8ADC-FE42F8BCFFA7}" dt="2022-10-04T13:27:07.072" v="123" actId="207"/>
          <ac:spMkLst>
            <pc:docMk/>
            <pc:sldMk cId="2103546017" sldId="269"/>
            <ac:spMk id="3" creationId="{14DC4040-962F-4D9B-C5A0-139BF4165B30}"/>
          </ac:spMkLst>
        </pc:spChg>
      </pc:sldChg>
      <pc:sldChg chg="addSp modSp add mod modAnim">
        <pc:chgData name="Tomáš Vančura" userId="a0f52cf2-5e8c-4e07-ad17-a5c1276a0ddf" providerId="ADAL" clId="{C1BB84D4-45A2-4B6F-8ADC-FE42F8BCFFA7}" dt="2022-10-04T13:28:36.830" v="133"/>
        <pc:sldMkLst>
          <pc:docMk/>
          <pc:sldMk cId="3075608687" sldId="270"/>
        </pc:sldMkLst>
        <pc:spChg chg="mod">
          <ac:chgData name="Tomáš Vančura" userId="a0f52cf2-5e8c-4e07-ad17-a5c1276a0ddf" providerId="ADAL" clId="{C1BB84D4-45A2-4B6F-8ADC-FE42F8BCFFA7}" dt="2022-10-04T13:28:17.791" v="129" actId="13926"/>
          <ac:spMkLst>
            <pc:docMk/>
            <pc:sldMk cId="3075608687" sldId="270"/>
            <ac:spMk id="2" creationId="{94F9D5C6-5556-D530-CEBA-0F701E4C1C8B}"/>
          </ac:spMkLst>
        </pc:spChg>
        <pc:spChg chg="add mod ord">
          <ac:chgData name="Tomáš Vančura" userId="a0f52cf2-5e8c-4e07-ad17-a5c1276a0ddf" providerId="ADAL" clId="{C1BB84D4-45A2-4B6F-8ADC-FE42F8BCFFA7}" dt="2022-10-04T13:28:34.281" v="132" actId="207"/>
          <ac:spMkLst>
            <pc:docMk/>
            <pc:sldMk cId="3075608687" sldId="270"/>
            <ac:spMk id="3" creationId="{4CEF50EB-2782-25BF-E789-CB021108080D}"/>
          </ac:spMkLst>
        </pc:spChg>
      </pc:sldChg>
      <pc:sldChg chg="new del">
        <pc:chgData name="Tomáš Vančura" userId="a0f52cf2-5e8c-4e07-ad17-a5c1276a0ddf" providerId="ADAL" clId="{C1BB84D4-45A2-4B6F-8ADC-FE42F8BCFFA7}" dt="2022-10-04T13:31:50.040" v="168" actId="47"/>
        <pc:sldMkLst>
          <pc:docMk/>
          <pc:sldMk cId="1737720237" sldId="271"/>
        </pc:sldMkLst>
      </pc:sldChg>
      <pc:sldChg chg="modSp new mod">
        <pc:chgData name="Tomáš Vančura" userId="a0f52cf2-5e8c-4e07-ad17-a5c1276a0ddf" providerId="ADAL" clId="{C1BB84D4-45A2-4B6F-8ADC-FE42F8BCFFA7}" dt="2022-11-11T10:59:52.007" v="169" actId="20577"/>
        <pc:sldMkLst>
          <pc:docMk/>
          <pc:sldMk cId="3632953314" sldId="272"/>
        </pc:sldMkLst>
        <pc:spChg chg="mod">
          <ac:chgData name="Tomáš Vančura" userId="a0f52cf2-5e8c-4e07-ad17-a5c1276a0ddf" providerId="ADAL" clId="{C1BB84D4-45A2-4B6F-8ADC-FE42F8BCFFA7}" dt="2022-11-11T10:59:52.007" v="169" actId="20577"/>
          <ac:spMkLst>
            <pc:docMk/>
            <pc:sldMk cId="3632953314" sldId="272"/>
            <ac:spMk id="2" creationId="{7043B8F2-7E76-CEB7-F596-D30621DB55D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0CB5A2-E825-56A2-289F-03DBDAD82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5F56AA9-525B-B224-7693-DC9519656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6DE1CD-7F57-BEC4-F3A6-4D4D7B96A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A1414A-A9CC-A935-86AF-7896599BA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AD67A5-661B-68D7-CC84-6975DAFF0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5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52429-CFF4-5A7A-5314-19B4B5F52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2FFD87C-D026-B26B-9B17-8D74F5089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5C9D59-C09A-5E90-CD87-20FABC29C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5CC157-09AB-7DBC-586F-678DB7874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F4FD24-5FA0-7CD8-693C-00B7F3366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866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EA81054-9DFB-AAC4-6347-DBB7D047CB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94C20F8-84E4-D34E-AD12-C1A50E222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30D7DF-9C1C-03EB-DD0E-03C3333EF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4C5EAE-C7B2-7F0E-C300-745779A0C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7589D2-8E37-27C4-17B1-6BC9B439F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319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BFC9C9-1BB6-ED6E-8D44-03427F8C6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055CAF-08E0-6C37-9C7B-8DCC25400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D12CF4-E6F3-DCB3-B1AA-393455EE6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709F2D-C455-E7BE-DC92-5FB829F90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EBC0C0-5981-C3B4-349F-476437ED2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33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7E132-0AB2-3E96-8680-5D441F72D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38A80D-3938-5FC4-C447-8AA3E2A7B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C7DE5B-1D4E-D55D-56FE-3EE77055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25A449-F3C6-C185-A887-5DCC3FB91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F85EB3-CDBF-1E47-38E0-565DD4BD0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18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DB235-573B-C46A-7A1A-F80C2C3F2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1C14AF-2D13-D091-C57E-7D567D1CE1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AEB0853-EEC3-62E4-7AD9-81972CBF1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59FE29-F84B-776A-4325-3068075E4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5CB380-6F1D-CA53-1EF9-5920E48C4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E7800A-5356-9987-AAF8-6AD79E352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0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8B34C-CD64-D05A-53F9-86637693C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4044E3-A477-3226-55D0-A3F296C43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43C2F9-6F3B-3C77-EE5C-9CB47CB10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5198DD1-FB4E-D819-CE70-A40EBA06C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1D6F2C7-2AE1-BEF3-1F77-2C079078C2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B066406-2A1F-856C-FF3B-6CE0B558E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4F65D7D-3E4D-9337-D7EA-24DC7A11B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E444517-E26D-256A-79ED-174111CFC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51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277C3-3D6D-8901-8E07-188D96B44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3F88C46-3FCD-B685-9057-22266389E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839BFE-2767-817B-C5D3-07D64B891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3265F1-7199-EB51-EE2B-C9DA60F65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910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A3EE088-0F95-7D7A-56D5-4A1707DF1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40067C4-BFC2-67AF-CBBD-6CE501B68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23D56AF-CFF2-34F4-D4BC-765583631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48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E7CD6C-3214-0061-3D78-FD573294E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37DF04-BA39-E734-7EFC-6D449991F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0E41A7-D8B7-FD4C-1AC0-381C90DC5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7A3BCD2-4053-F19E-A4DA-2104E3677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E11FE2-711A-6EE3-D23B-DDDD88A31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C177D7-793E-AF91-E18E-FB8EDF0F9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98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DF3E17-3978-BA45-4326-0C4224095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326455E-21A5-3E29-9DA3-8939F05D2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6E1DEF-1C69-AEE2-7E5C-6779847C1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4089CD-4088-D7B5-A319-5F680BFA5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1AE2FE-8923-726F-A0EE-6D2AD4638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174FEA-13F9-92C3-604F-477DDAF1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12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1FD911-C52A-8CB7-E9B1-C5E48877E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A566D8-557E-DAE7-43FE-7B99B795C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CBB2E6-278C-7C7B-EFDB-69D3DDE036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CBD13-8175-4CE9-ADD3-EC1C99E1E0AB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9CA243-E216-8BC2-9AE3-F98B2C668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427693-5C45-A558-E69D-9EFC344764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18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9EF8FD-DE36-3E8A-4A0F-9EFC19CF70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1362" y="2372665"/>
            <a:ext cx="9943323" cy="23876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Candara" panose="020E0502030303020204" pitchFamily="34" charset="0"/>
              </a:rPr>
              <a:t>PRACOVNÍ ÚRAZY</a:t>
            </a:r>
            <a:br>
              <a:rPr lang="cs-CZ" b="1" dirty="0">
                <a:latin typeface="Candara" panose="020E0502030303020204" pitchFamily="34" charset="0"/>
              </a:rPr>
            </a:br>
            <a:br>
              <a:rPr lang="cs-CZ" b="1" dirty="0">
                <a:latin typeface="Candara" panose="020E0502030303020204" pitchFamily="34" charset="0"/>
              </a:rPr>
            </a:br>
            <a:r>
              <a:rPr lang="cs-CZ" b="1" dirty="0">
                <a:latin typeface="Candara" panose="020E0502030303020204" pitchFamily="34" charset="0"/>
              </a:rPr>
              <a:t>Kvíz - vyhodnocení </a:t>
            </a:r>
            <a:br>
              <a:rPr lang="cs-CZ" b="1" dirty="0">
                <a:latin typeface="Candara" panose="020E0502030303020204" pitchFamily="34" charset="0"/>
              </a:rPr>
            </a:br>
            <a:r>
              <a:rPr lang="cs-CZ" b="1" dirty="0">
                <a:latin typeface="Candara" panose="020E0502030303020204" pitchFamily="34" charset="0"/>
              </a:rPr>
              <a:t>11:15-11:40 – vyplnění testu-kvízu</a:t>
            </a:r>
            <a:br>
              <a:rPr lang="cs-CZ" b="1">
                <a:latin typeface="Candara" panose="020E0502030303020204" pitchFamily="34" charset="0"/>
              </a:rPr>
            </a:br>
            <a:br>
              <a:rPr lang="cs-CZ" b="1">
                <a:latin typeface="Candara" panose="020E0502030303020204" pitchFamily="34" charset="0"/>
              </a:rPr>
            </a:br>
            <a:r>
              <a:rPr lang="cs-CZ" b="1">
                <a:latin typeface="Candara" panose="020E0502030303020204" pitchFamily="34" charset="0"/>
              </a:rPr>
              <a:t>přestávka </a:t>
            </a:r>
            <a:r>
              <a:rPr lang="cs-CZ" b="1" dirty="0">
                <a:latin typeface="Candara" panose="020E0502030303020204" pitchFamily="34" charset="0"/>
              </a:rPr>
              <a:t>do 12:00 </a:t>
            </a:r>
            <a:br>
              <a:rPr lang="cs-CZ" b="1" dirty="0">
                <a:latin typeface="Candara" panose="020E0502030303020204" pitchFamily="34" charset="0"/>
              </a:rPr>
            </a:br>
            <a:endParaRPr lang="cs-CZ" sz="10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20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7E83CF4A-4265-ECC5-AC5B-2051BECA9D3E}"/>
              </a:ext>
            </a:extLst>
          </p:cNvPr>
          <p:cNvSpPr/>
          <p:nvPr/>
        </p:nvSpPr>
        <p:spPr>
          <a:xfrm>
            <a:off x="1278384" y="2414726"/>
            <a:ext cx="7466121" cy="5149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BFB4674-31B7-6D93-8232-F73FD71C4667}"/>
              </a:ext>
            </a:extLst>
          </p:cNvPr>
          <p:cNvSpPr txBox="1"/>
          <p:nvPr/>
        </p:nvSpPr>
        <p:spPr>
          <a:xfrm>
            <a:off x="865816" y="654204"/>
            <a:ext cx="1099773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9. Zaměstnanec si úmyslně dal ruku do heveru a zlomil si prst, aby nemusel chodit do práce. Jde o pracovní úraz?</a:t>
            </a:r>
          </a:p>
          <a:p>
            <a:endParaRPr lang="cs-CZ" sz="2800" b="1" dirty="0"/>
          </a:p>
          <a:p>
            <a:endParaRPr lang="cs-CZ" sz="2800" b="1" dirty="0"/>
          </a:p>
          <a:p>
            <a:pPr marL="342900" indent="-342900">
              <a:buAutoNum type="alphaLcParenR"/>
            </a:pPr>
            <a:r>
              <a:rPr lang="cs-CZ" sz="2800" dirty="0"/>
              <a:t>ne, zranění si způsobil na základě svého rozhodnutí</a:t>
            </a:r>
          </a:p>
          <a:p>
            <a:pPr marL="342900" indent="-342900">
              <a:buAutoNum type="alphaLcParenR"/>
            </a:pPr>
            <a:r>
              <a:rPr lang="cs-CZ" sz="2800" dirty="0"/>
              <a:t>ano, hever využíval pravidelně při své práci </a:t>
            </a:r>
          </a:p>
          <a:p>
            <a:pPr marL="342900" indent="-342900">
              <a:buAutoNum type="alphaLcParenR"/>
            </a:pPr>
            <a:r>
              <a:rPr lang="cs-CZ" sz="2800" dirty="0"/>
              <a:t>ano, ke zranění došlo v rámci pracovní doby na pracovišti zaměstnance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827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A05C00D0-4958-269C-A900-9D2B4056DD0C}"/>
              </a:ext>
            </a:extLst>
          </p:cNvPr>
          <p:cNvSpPr/>
          <p:nvPr/>
        </p:nvSpPr>
        <p:spPr>
          <a:xfrm>
            <a:off x="1100831" y="3808520"/>
            <a:ext cx="10022889" cy="8788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BFB4674-31B7-6D93-8232-F73FD71C4667}"/>
              </a:ext>
            </a:extLst>
          </p:cNvPr>
          <p:cNvSpPr txBox="1"/>
          <p:nvPr/>
        </p:nvSpPr>
        <p:spPr>
          <a:xfrm>
            <a:off x="714895" y="432262"/>
            <a:ext cx="109977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endParaRPr lang="cs-CZ" dirty="0"/>
          </a:p>
          <a:p>
            <a:r>
              <a:rPr lang="cs-CZ" sz="2800" b="1" dirty="0"/>
              <a:t>10. Večer v restauraci napadl Pepa svého mistra Karla, který mu do harmonogramu směn dal samé noční směny a zlomil mu čelist. Utrpěl Karel pracovní úraz?</a:t>
            </a:r>
          </a:p>
          <a:p>
            <a:endParaRPr lang="cs-CZ" sz="2800" b="1" dirty="0"/>
          </a:p>
          <a:p>
            <a:endParaRPr lang="cs-CZ" sz="2800" b="1" dirty="0"/>
          </a:p>
          <a:p>
            <a:pPr marL="342900" indent="-342900">
              <a:buAutoNum type="alphaLcParenR"/>
            </a:pPr>
            <a:r>
              <a:rPr lang="cs-CZ" sz="2800" dirty="0"/>
              <a:t>ne, oba měli po pracovní době</a:t>
            </a:r>
          </a:p>
          <a:p>
            <a:pPr marL="342900" indent="-342900">
              <a:buAutoNum type="alphaLcParenR"/>
            </a:pPr>
            <a:r>
              <a:rPr lang="cs-CZ" sz="2800" dirty="0"/>
              <a:t>ne, chlapi si to jen vyříkali si to u piva</a:t>
            </a:r>
          </a:p>
          <a:p>
            <a:pPr marL="342900" indent="-342900">
              <a:buAutoNum type="alphaLcParenR"/>
            </a:pPr>
            <a:r>
              <a:rPr lang="cs-CZ" sz="2800" dirty="0"/>
              <a:t>ano, sestavovat harmonogram směn je pracovní povinností mistra a kvůli harmonogramu utrpěl zranění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43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314FEB3A-03D1-17C7-AD62-F241630C4FC1}"/>
              </a:ext>
            </a:extLst>
          </p:cNvPr>
          <p:cNvSpPr/>
          <p:nvPr/>
        </p:nvSpPr>
        <p:spPr>
          <a:xfrm>
            <a:off x="683581" y="2610035"/>
            <a:ext cx="6312023" cy="426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4F9D5C6-5556-D530-CEBA-0F701E4C1C8B}"/>
              </a:ext>
            </a:extLst>
          </p:cNvPr>
          <p:cNvSpPr txBox="1"/>
          <p:nvPr/>
        </p:nvSpPr>
        <p:spPr>
          <a:xfrm>
            <a:off x="282632" y="399011"/>
            <a:ext cx="1149650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11. Zaměstnanec jede vlakem na jednání do Brna, kam jej vyslal zaměstnavatel. Cestou k vlaku si zlomí nohu. Jde o pracovní úraz?</a:t>
            </a:r>
          </a:p>
          <a:p>
            <a:endParaRPr lang="cs-CZ" sz="2800" b="1" dirty="0"/>
          </a:p>
          <a:p>
            <a:endParaRPr lang="cs-CZ" sz="2800" b="1" dirty="0"/>
          </a:p>
          <a:p>
            <a:pPr marL="342900" indent="-342900">
              <a:buAutoNum type="alphaLcParenR"/>
            </a:pPr>
            <a:r>
              <a:rPr lang="cs-CZ" sz="2800" dirty="0"/>
              <a:t>ano, odchodem z bydliště začala pracovní cesta</a:t>
            </a:r>
          </a:p>
          <a:p>
            <a:pPr marL="342900" indent="-342900">
              <a:buAutoNum type="alphaLcParenR"/>
            </a:pPr>
            <a:r>
              <a:rPr lang="cs-CZ" sz="2800" dirty="0"/>
              <a:t>ne, cesta k vlaku je cestou do zaměstnání</a:t>
            </a:r>
          </a:p>
          <a:p>
            <a:pPr marL="342900" indent="-342900">
              <a:buAutoNum type="alphaLcParenR"/>
            </a:pPr>
            <a:r>
              <a:rPr lang="cs-CZ" sz="2800" dirty="0"/>
              <a:t>ano, cesta k vlaku je nezbytným úkonem k jednání v Brně</a:t>
            </a:r>
          </a:p>
          <a:p>
            <a:endParaRPr lang="cs-CZ" sz="2800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9563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14DC4040-962F-4D9B-C5A0-139BF4165B30}"/>
              </a:ext>
            </a:extLst>
          </p:cNvPr>
          <p:cNvSpPr/>
          <p:nvPr/>
        </p:nvSpPr>
        <p:spPr>
          <a:xfrm>
            <a:off x="710214" y="2885243"/>
            <a:ext cx="10955044" cy="3728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4F9D5C6-5556-D530-CEBA-0F701E4C1C8B}"/>
              </a:ext>
            </a:extLst>
          </p:cNvPr>
          <p:cNvSpPr txBox="1"/>
          <p:nvPr/>
        </p:nvSpPr>
        <p:spPr>
          <a:xfrm>
            <a:off x="282632" y="399011"/>
            <a:ext cx="1149650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/>
          </a:p>
          <a:p>
            <a:r>
              <a:rPr lang="cs-CZ" sz="2800" b="1" dirty="0"/>
              <a:t>12. Zaměstnanec je vyslán zaměstnavatelem na jednání do Hradce Králové. Zaměstnanec jede do Hradce Králové vlakem a zlomí si ve vlaku nohu. Jedná se o pracovní úraz?</a:t>
            </a:r>
          </a:p>
          <a:p>
            <a:endParaRPr lang="cs-CZ" sz="2800" b="1" dirty="0"/>
          </a:p>
          <a:p>
            <a:endParaRPr lang="cs-CZ" sz="2800" b="1" dirty="0"/>
          </a:p>
          <a:p>
            <a:pPr marL="342900" indent="-342900">
              <a:buAutoNum type="alphaLcParenR"/>
            </a:pPr>
            <a:r>
              <a:rPr lang="cs-CZ" sz="2800" dirty="0"/>
              <a:t>ano, cesta vlakem je nutným úkonem před počátkem práce v Hradci Králové </a:t>
            </a:r>
          </a:p>
          <a:p>
            <a:pPr marL="342900" indent="-342900">
              <a:buAutoNum type="alphaLcParenR"/>
            </a:pPr>
            <a:r>
              <a:rPr lang="cs-CZ" sz="2800" dirty="0"/>
              <a:t>ne, cesta vlakem nesouvisí s pracovními povinnostmi zaměstnance v Hradci Králové</a:t>
            </a:r>
          </a:p>
          <a:p>
            <a:pPr marL="342900" indent="-342900">
              <a:buAutoNum type="alphaLcParenR"/>
            </a:pPr>
            <a:r>
              <a:rPr lang="cs-CZ" sz="2800" dirty="0"/>
              <a:t>ne, zaměstnanec ve vlaku nepracuje</a:t>
            </a:r>
          </a:p>
          <a:p>
            <a:endParaRPr lang="cs-CZ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0354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4CEF50EB-2782-25BF-E789-CB021108080D}"/>
              </a:ext>
            </a:extLst>
          </p:cNvPr>
          <p:cNvSpPr/>
          <p:nvPr/>
        </p:nvSpPr>
        <p:spPr>
          <a:xfrm>
            <a:off x="727969" y="3595456"/>
            <a:ext cx="9037468" cy="3817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4F9D5C6-5556-D530-CEBA-0F701E4C1C8B}"/>
              </a:ext>
            </a:extLst>
          </p:cNvPr>
          <p:cNvSpPr txBox="1"/>
          <p:nvPr/>
        </p:nvSpPr>
        <p:spPr>
          <a:xfrm>
            <a:off x="282632" y="399011"/>
            <a:ext cx="1149650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2800" b="1" dirty="0"/>
              <a:t>13. Zaměstnanec je vyslán zaměstnavatelem na pracovní cestu do Ostravy. Jednání v Ostravě trvají 3 dny, zaměstnanec je proto ubytován v hotelu. Na pokoji v hotelu si zaměstnanec ve sprše zlomí nohu. Jde o pracovní úraz?</a:t>
            </a:r>
          </a:p>
          <a:p>
            <a:endParaRPr lang="cs-CZ" sz="2800" b="1" dirty="0"/>
          </a:p>
          <a:p>
            <a:endParaRPr lang="cs-CZ" sz="2800" b="1" dirty="0"/>
          </a:p>
          <a:p>
            <a:pPr marL="342900" indent="-342900">
              <a:buAutoNum type="alphaLcParenR"/>
            </a:pPr>
            <a:r>
              <a:rPr lang="cs-CZ" sz="2800" dirty="0"/>
              <a:t>ano, úraz zaměstnanec utrpěl v rámci 3 denní pracovní cesty</a:t>
            </a:r>
          </a:p>
          <a:p>
            <a:pPr marL="342900" indent="-342900">
              <a:buAutoNum type="alphaLcParenR"/>
            </a:pPr>
            <a:r>
              <a:rPr lang="cs-CZ" sz="2800" dirty="0"/>
              <a:t>ne, úraz nenastal v souvislosti s úkoly zaměstnance v Ostravě</a:t>
            </a:r>
          </a:p>
          <a:p>
            <a:pPr marL="342900" indent="-342900">
              <a:buAutoNum type="alphaLcParenR"/>
            </a:pPr>
            <a:r>
              <a:rPr lang="cs-CZ" sz="2800" dirty="0"/>
              <a:t>ano, na hotelu se ubytoval podle pokynů zaměstnavatele</a:t>
            </a:r>
          </a:p>
          <a:p>
            <a:endParaRPr lang="cs-CZ" sz="2800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7560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AF94AEE3-5D38-2442-93A8-CCE01432A924}"/>
              </a:ext>
            </a:extLst>
          </p:cNvPr>
          <p:cNvSpPr/>
          <p:nvPr/>
        </p:nvSpPr>
        <p:spPr>
          <a:xfrm>
            <a:off x="985421" y="2325950"/>
            <a:ext cx="6418556" cy="47051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38A20AE-E662-453A-4837-D936C9AD9677}"/>
              </a:ext>
            </a:extLst>
          </p:cNvPr>
          <p:cNvSpPr txBox="1"/>
          <p:nvPr/>
        </p:nvSpPr>
        <p:spPr>
          <a:xfrm>
            <a:off x="565265" y="565265"/>
            <a:ext cx="11163993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14. Zaměstnanec při chůzi po chodbě při plnění pracovních úkolů zakopl, upadl a zlomil si ruku. Jde o pracovní úraz?</a:t>
            </a:r>
          </a:p>
          <a:p>
            <a:endParaRPr lang="cs-CZ" sz="2800" b="1" dirty="0"/>
          </a:p>
          <a:p>
            <a:endParaRPr lang="cs-CZ" sz="2800" b="1" dirty="0"/>
          </a:p>
          <a:p>
            <a:pPr marL="342900" indent="-342900">
              <a:buAutoNum type="alphaLcParenR"/>
            </a:pPr>
            <a:r>
              <a:rPr lang="cs-CZ" sz="2800" dirty="0"/>
              <a:t>ano, úraz se stal při plnění pracovních úkolů</a:t>
            </a:r>
          </a:p>
          <a:p>
            <a:pPr marL="342900" indent="-342900">
              <a:buAutoNum type="alphaLcParenR"/>
            </a:pPr>
            <a:r>
              <a:rPr lang="cs-CZ" sz="2800" dirty="0"/>
              <a:t>ne, byl neopatrný, zaměstnanec si měl při chůzi dávat pozor</a:t>
            </a:r>
          </a:p>
          <a:p>
            <a:pPr marL="342900" indent="-342900">
              <a:buAutoNum type="alphaLcParenR"/>
            </a:pPr>
            <a:r>
              <a:rPr lang="cs-CZ" sz="2800" dirty="0"/>
              <a:t>ne, nikdo jeho pád neviděl, nemá svědka</a:t>
            </a:r>
          </a:p>
          <a:p>
            <a:pPr marL="342900" indent="-342900">
              <a:buAutoNum type="alphaLcParenR"/>
            </a:pPr>
            <a:endParaRPr lang="cs-CZ" sz="2800" dirty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b="1" dirty="0"/>
          </a:p>
          <a:p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33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3B8F2-7E76-CEB7-F596-D30621DB5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440" y="511252"/>
            <a:ext cx="10515600" cy="2852737"/>
          </a:xfrm>
        </p:spPr>
        <p:txBody>
          <a:bodyPr/>
          <a:lstStyle/>
          <a:p>
            <a:pPr algn="ctr"/>
            <a:r>
              <a:rPr lang="cs-CZ" b="1" dirty="0"/>
              <a:t>Děkuji </a:t>
            </a:r>
            <a:r>
              <a:rPr lang="cs-CZ" b="1"/>
              <a:t>za pozornost</a:t>
            </a:r>
            <a:br>
              <a:rPr lang="cs-CZ" b="1"/>
            </a:br>
            <a:endParaRPr lang="cs-CZ" b="1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4D8B5A8-4F22-1F7D-1BDD-23760CEBE1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953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447AF59-17C5-9C8B-417E-09CEA089725D}"/>
              </a:ext>
            </a:extLst>
          </p:cNvPr>
          <p:cNvSpPr/>
          <p:nvPr/>
        </p:nvSpPr>
        <p:spPr>
          <a:xfrm>
            <a:off x="798990" y="3551068"/>
            <a:ext cx="10005134" cy="568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06CEA10-F0A1-9EE6-5C98-D19B32F143D6}"/>
              </a:ext>
            </a:extLst>
          </p:cNvPr>
          <p:cNvSpPr txBox="1"/>
          <p:nvPr/>
        </p:nvSpPr>
        <p:spPr>
          <a:xfrm>
            <a:off x="432262" y="365760"/>
            <a:ext cx="1129699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/>
          </a:p>
          <a:p>
            <a:endParaRPr lang="cs-CZ" b="1" dirty="0"/>
          </a:p>
          <a:p>
            <a:pPr marL="514350" indent="-514350">
              <a:buAutoNum type="arabicPeriod"/>
            </a:pPr>
            <a:r>
              <a:rPr lang="cs-CZ" sz="2800" b="1" dirty="0"/>
              <a:t>Zaměstnanec na vrátnici zaměstnavatele při označování příchodu do zaměstnání upadl a zlomil si ruku. Jde o pracovní úraz?</a:t>
            </a:r>
          </a:p>
          <a:p>
            <a:pPr marL="514350" indent="-514350">
              <a:buAutoNum type="arabicPeriod"/>
            </a:pPr>
            <a:endParaRPr lang="cs-CZ" sz="2800" b="1" dirty="0"/>
          </a:p>
          <a:p>
            <a:endParaRPr lang="cs-CZ" sz="2800" b="1" dirty="0"/>
          </a:p>
          <a:p>
            <a:pPr marL="342900" indent="-342900">
              <a:buAutoNum type="alphaLcParenR"/>
            </a:pPr>
            <a:r>
              <a:rPr lang="cs-CZ" sz="2800" dirty="0"/>
              <a:t>ne, ještě nebyl na svém pracovišti</a:t>
            </a:r>
          </a:p>
          <a:p>
            <a:pPr marL="342900" indent="-342900">
              <a:buAutoNum type="alphaLcParenR"/>
            </a:pPr>
            <a:r>
              <a:rPr lang="cs-CZ" sz="2800" dirty="0"/>
              <a:t>ne, ještě mu nezačala směna, nezačal pracovat</a:t>
            </a:r>
          </a:p>
          <a:p>
            <a:pPr marL="342900" indent="-342900">
              <a:buAutoNum type="alphaLcParenR"/>
            </a:pPr>
            <a:r>
              <a:rPr lang="cs-CZ" sz="2800" dirty="0"/>
              <a:t>ano, vrátnice je vstupem do objektu zaměstnavatele</a:t>
            </a:r>
          </a:p>
          <a:p>
            <a:endParaRPr lang="cs-CZ" b="1" dirty="0">
              <a:highlight>
                <a:srgbClr val="FFFF00"/>
              </a:highlight>
            </a:endParaRP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83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9CD2D3E5-EEBF-2E9C-AA4E-27D622125FD2}"/>
              </a:ext>
            </a:extLst>
          </p:cNvPr>
          <p:cNvSpPr/>
          <p:nvPr/>
        </p:nvSpPr>
        <p:spPr>
          <a:xfrm>
            <a:off x="852256" y="3746377"/>
            <a:ext cx="7643674" cy="5415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06CEA10-F0A1-9EE6-5C98-D19B32F143D6}"/>
              </a:ext>
            </a:extLst>
          </p:cNvPr>
          <p:cNvSpPr txBox="1"/>
          <p:nvPr/>
        </p:nvSpPr>
        <p:spPr>
          <a:xfrm>
            <a:off x="432261" y="365760"/>
            <a:ext cx="11596981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/>
          </a:p>
          <a:p>
            <a:r>
              <a:rPr lang="cs-CZ" sz="2800" b="1" dirty="0"/>
              <a:t>2. Zaměstnanec se v 5,50 hod. převléká na šatně (směna mu začíná v 6,00 hod.), při zavírání skříňky si přivře ruku a zlomí si malíček. Utrpěl zaměstnanec pracovní úraz ?</a:t>
            </a:r>
          </a:p>
          <a:p>
            <a:endParaRPr lang="cs-CZ" sz="2800" b="1" dirty="0"/>
          </a:p>
          <a:p>
            <a:endParaRPr lang="cs-CZ" sz="2800" b="1" dirty="0"/>
          </a:p>
          <a:p>
            <a:pPr marL="342900" indent="-342900">
              <a:buAutoNum type="alphaLcParenR"/>
            </a:pPr>
            <a:r>
              <a:rPr lang="cs-CZ" sz="2800" dirty="0"/>
              <a:t>ano, hned po převlečení nastoupil na směnu</a:t>
            </a:r>
          </a:p>
          <a:p>
            <a:pPr marL="342900" indent="-342900">
              <a:buAutoNum type="alphaLcParenR"/>
            </a:pPr>
            <a:r>
              <a:rPr lang="cs-CZ" sz="2800" dirty="0"/>
              <a:t>ne, pracovní úraz může zaměstnanec utrpět až na svém pracovišti</a:t>
            </a:r>
          </a:p>
          <a:p>
            <a:pPr marL="342900" indent="-342900">
              <a:buAutoNum type="alphaLcParenR"/>
            </a:pPr>
            <a:r>
              <a:rPr lang="cs-CZ" sz="2800" dirty="0"/>
              <a:t>ano, převlékání na šatně souvisí s prací zaměstnance</a:t>
            </a:r>
          </a:p>
          <a:p>
            <a:pPr marL="342900" indent="-342900">
              <a:buAutoNum type="alphaLcParenR"/>
            </a:pP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40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599FF35D-7963-7694-0B8A-FC48674AC972}"/>
              </a:ext>
            </a:extLst>
          </p:cNvPr>
          <p:cNvSpPr/>
          <p:nvPr/>
        </p:nvSpPr>
        <p:spPr>
          <a:xfrm>
            <a:off x="852256" y="2467992"/>
            <a:ext cx="5850385" cy="3728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06CEA10-F0A1-9EE6-5C98-D19B32F143D6}"/>
              </a:ext>
            </a:extLst>
          </p:cNvPr>
          <p:cNvSpPr txBox="1"/>
          <p:nvPr/>
        </p:nvSpPr>
        <p:spPr>
          <a:xfrm>
            <a:off x="432262" y="365760"/>
            <a:ext cx="112969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sz="2800" b="1" dirty="0"/>
              <a:t>3. Zaměstnankyně se při vaření kávy na šatně v době přestávky na jídlo a oddech opařila vařící vodou? Jde o pracovní úraz?</a:t>
            </a:r>
          </a:p>
          <a:p>
            <a:endParaRPr lang="cs-CZ" sz="2800" b="1" dirty="0"/>
          </a:p>
          <a:p>
            <a:endParaRPr lang="cs-CZ" sz="2800" b="1" dirty="0"/>
          </a:p>
          <a:p>
            <a:pPr marL="342900" indent="-342900">
              <a:buAutoNum type="alphaLcParenR"/>
            </a:pPr>
            <a:r>
              <a:rPr lang="cs-CZ" sz="2800" dirty="0"/>
              <a:t>ano, na šatně je varná konvice </a:t>
            </a:r>
          </a:p>
          <a:p>
            <a:pPr marL="342900" indent="-342900">
              <a:buAutoNum type="alphaLcParenR"/>
            </a:pPr>
            <a:r>
              <a:rPr lang="cs-CZ" sz="2800" dirty="0"/>
              <a:t>ne, přestávka na jídlo a oddech je jejím osobním volnem</a:t>
            </a:r>
          </a:p>
          <a:p>
            <a:pPr marL="342900" indent="-342900">
              <a:buAutoNum type="alphaLcParenR"/>
            </a:pPr>
            <a:r>
              <a:rPr lang="cs-CZ" sz="2800" dirty="0"/>
              <a:t>ne, při manipulaci s konvicí porušila bezpečnostní pokyny k obsluze s varnou konvicí vyvěšené na šatně</a:t>
            </a:r>
          </a:p>
          <a:p>
            <a:pPr marL="342900" indent="-342900">
              <a:buAutoNum type="alphaLcParenR"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29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7577873D-8801-23EE-04A4-1B496729BC30}"/>
              </a:ext>
            </a:extLst>
          </p:cNvPr>
          <p:cNvSpPr/>
          <p:nvPr/>
        </p:nvSpPr>
        <p:spPr>
          <a:xfrm>
            <a:off x="825623" y="2601157"/>
            <a:ext cx="6516210" cy="3906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1B89261-B911-5F8A-8A41-75925DA5931F}"/>
              </a:ext>
            </a:extLst>
          </p:cNvPr>
          <p:cNvSpPr txBox="1"/>
          <p:nvPr/>
        </p:nvSpPr>
        <p:spPr>
          <a:xfrm flipH="1">
            <a:off x="371994" y="357447"/>
            <a:ext cx="11448011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4. Zaměstnanec se po skončení směny sprchuje, ve sprše uklouzne a zlomí si nohu. Jde o pracovní úraz?</a:t>
            </a:r>
          </a:p>
          <a:p>
            <a:endParaRPr lang="cs-CZ" sz="2800" b="1" dirty="0"/>
          </a:p>
          <a:p>
            <a:endParaRPr lang="cs-CZ" sz="2800" b="1" dirty="0"/>
          </a:p>
          <a:p>
            <a:pPr marL="342900" indent="-342900">
              <a:buAutoNum type="alphaLcParenR"/>
            </a:pPr>
            <a:r>
              <a:rPr lang="cs-CZ" sz="2800" dirty="0"/>
              <a:t>ne, směna mu již skončila</a:t>
            </a:r>
          </a:p>
          <a:p>
            <a:pPr marL="342900" indent="-342900">
              <a:buAutoNum type="alphaLcParenR"/>
            </a:pPr>
            <a:r>
              <a:rPr lang="cs-CZ" sz="2800" dirty="0"/>
              <a:t>ano, jde o obvyklý úkon po skončení práce</a:t>
            </a:r>
          </a:p>
          <a:p>
            <a:pPr marL="342900" indent="-342900">
              <a:buAutoNum type="alphaLcParenR"/>
            </a:pPr>
            <a:r>
              <a:rPr lang="cs-CZ" sz="2800" dirty="0"/>
              <a:t>ne, neoznámil to předem zaměstnavateli</a:t>
            </a:r>
          </a:p>
          <a:p>
            <a:endParaRPr lang="cs-CZ" sz="2800" dirty="0"/>
          </a:p>
          <a:p>
            <a:endParaRPr lang="cs-CZ" b="1" dirty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21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C5F19AA6-61E6-71A2-A5BB-E468C67D5AF5}"/>
              </a:ext>
            </a:extLst>
          </p:cNvPr>
          <p:cNvSpPr/>
          <p:nvPr/>
        </p:nvSpPr>
        <p:spPr>
          <a:xfrm>
            <a:off x="772357" y="2672179"/>
            <a:ext cx="10244831" cy="8345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1B89261-B911-5F8A-8A41-75925DA5931F}"/>
              </a:ext>
            </a:extLst>
          </p:cNvPr>
          <p:cNvSpPr txBox="1"/>
          <p:nvPr/>
        </p:nvSpPr>
        <p:spPr>
          <a:xfrm flipH="1">
            <a:off x="371994" y="357447"/>
            <a:ext cx="11448011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2800" b="1" dirty="0"/>
              <a:t>5. Zaměstnanec upadne v rámci přestávky na jídlo a oddech na obědě v závodní jídelně zaměstnavatele a zlomí si ruku. Jde o pracovní úraz?</a:t>
            </a:r>
          </a:p>
          <a:p>
            <a:endParaRPr lang="cs-CZ" sz="2800" b="1" dirty="0"/>
          </a:p>
          <a:p>
            <a:endParaRPr lang="cs-CZ" sz="2800" b="1" dirty="0"/>
          </a:p>
          <a:p>
            <a:pPr marL="342900" indent="-342900">
              <a:buAutoNum type="alphaLcParenR"/>
            </a:pPr>
            <a:r>
              <a:rPr lang="cs-CZ" sz="2800" dirty="0"/>
              <a:t>ano, jde o obvyklý úkon v rámci přestávky na jídlo a oddech v objektu zaměstnavatele </a:t>
            </a:r>
          </a:p>
          <a:p>
            <a:pPr marL="342900" indent="-342900">
              <a:buAutoNum type="alphaLcParenR"/>
            </a:pPr>
            <a:r>
              <a:rPr lang="cs-CZ" sz="2800" dirty="0"/>
              <a:t>ne, přestávka na jídlo a oddech je osobním volnem zaměstnance a v této době zaměstnavatel za nic neodpovídá</a:t>
            </a:r>
          </a:p>
          <a:p>
            <a:pPr marL="342900" indent="-342900">
              <a:buAutoNum type="alphaLcParenR"/>
            </a:pPr>
            <a:r>
              <a:rPr lang="cs-CZ" sz="2800" dirty="0"/>
              <a:t>ne, stravování nemá žádnou souvislost s výkonem práce </a:t>
            </a:r>
          </a:p>
          <a:p>
            <a:endParaRPr lang="cs-CZ" sz="2800" dirty="0"/>
          </a:p>
          <a:p>
            <a:endParaRPr lang="cs-CZ" dirty="0"/>
          </a:p>
          <a:p>
            <a:endParaRPr lang="cs-CZ" b="1" dirty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60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730042DB-83F0-1DCC-A4F1-F1464E93D0C5}"/>
              </a:ext>
            </a:extLst>
          </p:cNvPr>
          <p:cNvSpPr/>
          <p:nvPr/>
        </p:nvSpPr>
        <p:spPr>
          <a:xfrm>
            <a:off x="790113" y="3524436"/>
            <a:ext cx="9632271" cy="86113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1B89261-B911-5F8A-8A41-75925DA5931F}"/>
              </a:ext>
            </a:extLst>
          </p:cNvPr>
          <p:cNvSpPr txBox="1"/>
          <p:nvPr/>
        </p:nvSpPr>
        <p:spPr>
          <a:xfrm flipH="1">
            <a:off x="371994" y="357447"/>
            <a:ext cx="11448011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2800" b="1" dirty="0"/>
              <a:t>6. Zaměstnanec upadne v rámci přestávky na jídlo a oddech na obědě v restauraci vedle areálu zaměstnavatele a zlomí si ruku. Jde o pracovní úraz?</a:t>
            </a:r>
          </a:p>
          <a:p>
            <a:endParaRPr lang="cs-CZ" sz="2800" b="1" dirty="0"/>
          </a:p>
          <a:p>
            <a:endParaRPr lang="cs-CZ" sz="2800" b="1" dirty="0"/>
          </a:p>
          <a:p>
            <a:pPr marL="342900" indent="-342900">
              <a:buAutoNum type="alphaLcParenR"/>
            </a:pPr>
            <a:r>
              <a:rPr lang="cs-CZ" sz="2800" dirty="0"/>
              <a:t>ano, zaměstnavatel nezajistil zaměstnancům stravování ve své závodní jídelně </a:t>
            </a:r>
          </a:p>
          <a:p>
            <a:pPr marL="342900" indent="-342900">
              <a:buAutoNum type="alphaLcParenR"/>
            </a:pPr>
            <a:r>
              <a:rPr lang="cs-CZ" sz="2800" dirty="0"/>
              <a:t>ne, přestávka na jídlo a oddech je osobním volnem zaměstnance a restaurace není v areálu závodu </a:t>
            </a:r>
          </a:p>
          <a:p>
            <a:pPr marL="342900" indent="-342900">
              <a:buAutoNum type="alphaLcParenR"/>
            </a:pPr>
            <a:r>
              <a:rPr lang="cs-CZ" sz="2800" dirty="0"/>
              <a:t>ano, zaměstnanci do restaurace chodí pravidelně a dlouhodobě</a:t>
            </a:r>
          </a:p>
          <a:p>
            <a:endParaRPr lang="cs-CZ" sz="2800" dirty="0"/>
          </a:p>
          <a:p>
            <a:endParaRPr lang="cs-CZ" b="1" dirty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16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6A9D62E9-E620-9AAE-DDFD-60A72DB60BAC}"/>
              </a:ext>
            </a:extLst>
          </p:cNvPr>
          <p:cNvSpPr/>
          <p:nvPr/>
        </p:nvSpPr>
        <p:spPr>
          <a:xfrm>
            <a:off x="1145219" y="2681056"/>
            <a:ext cx="3870664" cy="4083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BFB4674-31B7-6D93-8232-F73FD71C4667}"/>
              </a:ext>
            </a:extLst>
          </p:cNvPr>
          <p:cNvSpPr txBox="1"/>
          <p:nvPr/>
        </p:nvSpPr>
        <p:spPr>
          <a:xfrm>
            <a:off x="714895" y="432262"/>
            <a:ext cx="1099773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7. Cestou do práce si zaměstnanec v tramvaji zlomí nohu. Jedná se o pracovní úraz?</a:t>
            </a:r>
          </a:p>
          <a:p>
            <a:endParaRPr lang="cs-CZ" sz="2800" b="1" dirty="0"/>
          </a:p>
          <a:p>
            <a:endParaRPr lang="cs-CZ" sz="2800" b="1" dirty="0"/>
          </a:p>
          <a:p>
            <a:pPr marL="342900" indent="-342900">
              <a:buAutoNum type="alphaLcParenR"/>
            </a:pPr>
            <a:r>
              <a:rPr lang="cs-CZ" sz="2800" dirty="0"/>
              <a:t>ano, cesta v tramvaji byla v souvislosti s nařízenou směnou</a:t>
            </a:r>
          </a:p>
          <a:p>
            <a:pPr marL="342900" indent="-342900">
              <a:buAutoNum type="alphaLcParenR"/>
            </a:pPr>
            <a:r>
              <a:rPr lang="cs-CZ" sz="2800" dirty="0"/>
              <a:t>ne, ještě nedojel do práce</a:t>
            </a:r>
          </a:p>
          <a:p>
            <a:pPr marL="342900" indent="-342900">
              <a:buAutoNum type="alphaLcParenR"/>
            </a:pPr>
            <a:r>
              <a:rPr lang="cs-CZ" sz="2800" dirty="0"/>
              <a:t>ano, pokud se na tom se zaměstnavatelem dohodne</a:t>
            </a:r>
          </a:p>
          <a:p>
            <a:pPr marL="342900" indent="-342900">
              <a:buAutoNum type="alphaLcParenR"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62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A91EE01B-9709-C420-B681-E579F9D2F1D4}"/>
              </a:ext>
            </a:extLst>
          </p:cNvPr>
          <p:cNvSpPr/>
          <p:nvPr/>
        </p:nvSpPr>
        <p:spPr>
          <a:xfrm>
            <a:off x="1136342" y="2920753"/>
            <a:ext cx="9721048" cy="8345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BFB4674-31B7-6D93-8232-F73FD71C4667}"/>
              </a:ext>
            </a:extLst>
          </p:cNvPr>
          <p:cNvSpPr txBox="1"/>
          <p:nvPr/>
        </p:nvSpPr>
        <p:spPr>
          <a:xfrm>
            <a:off x="714895" y="432262"/>
            <a:ext cx="1099773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endParaRPr lang="cs-CZ" dirty="0"/>
          </a:p>
          <a:p>
            <a:r>
              <a:rPr lang="cs-CZ" sz="2800" b="1" dirty="0"/>
              <a:t>8. Zaměstnanci pivovaru po sobě na směně v lahvárně házeli zátky a jeden zaměstnanec utrpěl vážné zranění oka. Jde o pracovní úraz?</a:t>
            </a:r>
          </a:p>
          <a:p>
            <a:endParaRPr lang="cs-CZ" sz="2800" b="1" dirty="0"/>
          </a:p>
          <a:p>
            <a:endParaRPr lang="cs-CZ" sz="2800" b="1" dirty="0"/>
          </a:p>
          <a:p>
            <a:pPr marL="342900" indent="-342900">
              <a:buAutoNum type="alphaLcParenR"/>
            </a:pPr>
            <a:r>
              <a:rPr lang="cs-CZ" sz="2800" dirty="0"/>
              <a:t>ano, stal se na pracovišti poškozeného zaměstnance na nařízené směně</a:t>
            </a:r>
          </a:p>
          <a:p>
            <a:pPr marL="342900" indent="-342900">
              <a:buAutoNum type="alphaLcParenR"/>
            </a:pPr>
            <a:r>
              <a:rPr lang="cs-CZ" sz="2800" dirty="0"/>
              <a:t>ne, házení zátek nepatřilo do pracovních povinností poškozeného zaměstnance</a:t>
            </a:r>
          </a:p>
          <a:p>
            <a:pPr marL="342900" indent="-342900">
              <a:buAutoNum type="alphaLcParenR"/>
            </a:pPr>
            <a:r>
              <a:rPr lang="cs-CZ" sz="2800" dirty="0"/>
              <a:t>ano, zaměstnavatel bude následně požadovat vyplacenou náhradu škody na zaměstnanci, který zátku hodil</a:t>
            </a:r>
          </a:p>
          <a:p>
            <a:pPr marL="342900" indent="-342900">
              <a:buAutoNum type="alphaLcParenR"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90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833</Words>
  <Application>Microsoft Office PowerPoint</Application>
  <PresentationFormat>Širokoúhlá obrazovka</PresentationFormat>
  <Paragraphs>137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Candara</vt:lpstr>
      <vt:lpstr>Motiv Office</vt:lpstr>
      <vt:lpstr>PRACOVNÍ ÚRAZY  Kvíz - vyhodnocení  11:15-11:40 – vyplnění testu-kvízu  přestávka do 12:00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ÚRAZY</dc:title>
  <dc:creator>Rygálová Ivana</dc:creator>
  <cp:lastModifiedBy>Tomáš Vančura</cp:lastModifiedBy>
  <cp:revision>13</cp:revision>
  <dcterms:created xsi:type="dcterms:W3CDTF">2022-09-29T05:29:19Z</dcterms:created>
  <dcterms:modified xsi:type="dcterms:W3CDTF">2022-11-25T10:25:04Z</dcterms:modified>
</cp:coreProperties>
</file>