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543" r:id="rId4"/>
    <p:sldId id="531" r:id="rId5"/>
    <p:sldId id="537" r:id="rId6"/>
    <p:sldId id="538" r:id="rId7"/>
    <p:sldId id="539" r:id="rId8"/>
    <p:sldId id="540" r:id="rId9"/>
    <p:sldId id="541" r:id="rId10"/>
    <p:sldId id="542" r:id="rId11"/>
    <p:sldId id="544" r:id="rId12"/>
    <p:sldId id="528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1991F7-5B0B-4118-89FF-40E516A4C7F6}" v="12" dt="2023-04-27T07:46:29.3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2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áš Vančura" userId="a0f52cf2-5e8c-4e07-ad17-a5c1276a0ddf" providerId="ADAL" clId="{B91991F7-5B0B-4118-89FF-40E516A4C7F6}"/>
    <pc:docChg chg="undo custSel addSld delSld modSld">
      <pc:chgData name="Tomáš Vančura" userId="a0f52cf2-5e8c-4e07-ad17-a5c1276a0ddf" providerId="ADAL" clId="{B91991F7-5B0B-4118-89FF-40E516A4C7F6}" dt="2023-04-27T07:47:42.228" v="877" actId="15"/>
      <pc:docMkLst>
        <pc:docMk/>
      </pc:docMkLst>
      <pc:sldChg chg="modSp mod modShow">
        <pc:chgData name="Tomáš Vančura" userId="a0f52cf2-5e8c-4e07-ad17-a5c1276a0ddf" providerId="ADAL" clId="{B91991F7-5B0B-4118-89FF-40E516A4C7F6}" dt="2023-04-25T10:24:27.584" v="5" actId="729"/>
        <pc:sldMkLst>
          <pc:docMk/>
          <pc:sldMk cId="3725538181" sldId="257"/>
        </pc:sldMkLst>
        <pc:spChg chg="mod">
          <ac:chgData name="Tomáš Vančura" userId="a0f52cf2-5e8c-4e07-ad17-a5c1276a0ddf" providerId="ADAL" clId="{B91991F7-5B0B-4118-89FF-40E516A4C7F6}" dt="2023-04-25T10:24:00.922" v="3" actId="5793"/>
          <ac:spMkLst>
            <pc:docMk/>
            <pc:sldMk cId="3725538181" sldId="257"/>
            <ac:spMk id="3" creationId="{77DE5397-9F19-4757-8C7E-59DCC6B5D7DC}"/>
          </ac:spMkLst>
        </pc:spChg>
        <pc:picChg chg="mod">
          <ac:chgData name="Tomáš Vančura" userId="a0f52cf2-5e8c-4e07-ad17-a5c1276a0ddf" providerId="ADAL" clId="{B91991F7-5B0B-4118-89FF-40E516A4C7F6}" dt="2023-04-25T10:24:04.848" v="4" actId="14100"/>
          <ac:picMkLst>
            <pc:docMk/>
            <pc:sldMk cId="3725538181" sldId="257"/>
            <ac:picMk id="7" creationId="{88407C9D-8E09-47A7-8D95-87BAB61E4613}"/>
          </ac:picMkLst>
        </pc:picChg>
      </pc:sldChg>
      <pc:sldChg chg="del">
        <pc:chgData name="Tomáš Vančura" userId="a0f52cf2-5e8c-4e07-ad17-a5c1276a0ddf" providerId="ADAL" clId="{B91991F7-5B0B-4118-89FF-40E516A4C7F6}" dt="2023-04-25T10:44:16.806" v="495" actId="47"/>
        <pc:sldMkLst>
          <pc:docMk/>
          <pc:sldMk cId="706764989" sldId="523"/>
        </pc:sldMkLst>
      </pc:sldChg>
      <pc:sldChg chg="del">
        <pc:chgData name="Tomáš Vančura" userId="a0f52cf2-5e8c-4e07-ad17-a5c1276a0ddf" providerId="ADAL" clId="{B91991F7-5B0B-4118-89FF-40E516A4C7F6}" dt="2023-04-25T10:44:20.466" v="496" actId="47"/>
        <pc:sldMkLst>
          <pc:docMk/>
          <pc:sldMk cId="209109648" sldId="524"/>
        </pc:sldMkLst>
      </pc:sldChg>
      <pc:sldChg chg="del">
        <pc:chgData name="Tomáš Vančura" userId="a0f52cf2-5e8c-4e07-ad17-a5c1276a0ddf" providerId="ADAL" clId="{B91991F7-5B0B-4118-89FF-40E516A4C7F6}" dt="2023-04-25T10:44:21.723" v="497" actId="47"/>
        <pc:sldMkLst>
          <pc:docMk/>
          <pc:sldMk cId="376564933" sldId="525"/>
        </pc:sldMkLst>
      </pc:sldChg>
      <pc:sldChg chg="del">
        <pc:chgData name="Tomáš Vančura" userId="a0f52cf2-5e8c-4e07-ad17-a5c1276a0ddf" providerId="ADAL" clId="{B91991F7-5B0B-4118-89FF-40E516A4C7F6}" dt="2023-04-25T10:44:27.829" v="498" actId="47"/>
        <pc:sldMkLst>
          <pc:docMk/>
          <pc:sldMk cId="3038626279" sldId="527"/>
        </pc:sldMkLst>
      </pc:sldChg>
      <pc:sldChg chg="del">
        <pc:chgData name="Tomáš Vančura" userId="a0f52cf2-5e8c-4e07-ad17-a5c1276a0ddf" providerId="ADAL" clId="{B91991F7-5B0B-4118-89FF-40E516A4C7F6}" dt="2023-04-25T10:44:10.615" v="492" actId="47"/>
        <pc:sldMkLst>
          <pc:docMk/>
          <pc:sldMk cId="2633083450" sldId="530"/>
        </pc:sldMkLst>
      </pc:sldChg>
      <pc:sldChg chg="modSp mod">
        <pc:chgData name="Tomáš Vančura" userId="a0f52cf2-5e8c-4e07-ad17-a5c1276a0ddf" providerId="ADAL" clId="{B91991F7-5B0B-4118-89FF-40E516A4C7F6}" dt="2023-04-27T07:45:30.378" v="819" actId="20577"/>
        <pc:sldMkLst>
          <pc:docMk/>
          <pc:sldMk cId="727806452" sldId="531"/>
        </pc:sldMkLst>
        <pc:spChg chg="mod">
          <ac:chgData name="Tomáš Vančura" userId="a0f52cf2-5e8c-4e07-ad17-a5c1276a0ddf" providerId="ADAL" clId="{B91991F7-5B0B-4118-89FF-40E516A4C7F6}" dt="2023-04-25T10:25:52.908" v="33" actId="1076"/>
          <ac:spMkLst>
            <pc:docMk/>
            <pc:sldMk cId="727806452" sldId="531"/>
            <ac:spMk id="2" creationId="{22F589D8-58C0-4015-A686-3276CA175D75}"/>
          </ac:spMkLst>
        </pc:spChg>
        <pc:spChg chg="mod">
          <ac:chgData name="Tomáš Vančura" userId="a0f52cf2-5e8c-4e07-ad17-a5c1276a0ddf" providerId="ADAL" clId="{B91991F7-5B0B-4118-89FF-40E516A4C7F6}" dt="2023-04-27T07:45:30.378" v="819" actId="20577"/>
          <ac:spMkLst>
            <pc:docMk/>
            <pc:sldMk cId="727806452" sldId="531"/>
            <ac:spMk id="3" creationId="{77DE5397-9F19-4757-8C7E-59DCC6B5D7DC}"/>
          </ac:spMkLst>
        </pc:spChg>
        <pc:picChg chg="mod">
          <ac:chgData name="Tomáš Vančura" userId="a0f52cf2-5e8c-4e07-ad17-a5c1276a0ddf" providerId="ADAL" clId="{B91991F7-5B0B-4118-89FF-40E516A4C7F6}" dt="2023-04-27T07:43:57.616" v="672" actId="14100"/>
          <ac:picMkLst>
            <pc:docMk/>
            <pc:sldMk cId="727806452" sldId="531"/>
            <ac:picMk id="4" creationId="{47DF8459-7DCD-40DF-A370-AAC3206274E1}"/>
          </ac:picMkLst>
        </pc:picChg>
        <pc:picChg chg="mod">
          <ac:chgData name="Tomáš Vančura" userId="a0f52cf2-5e8c-4e07-ad17-a5c1276a0ddf" providerId="ADAL" clId="{B91991F7-5B0B-4118-89FF-40E516A4C7F6}" dt="2023-04-25T10:34:01.617" v="410" actId="14100"/>
          <ac:picMkLst>
            <pc:docMk/>
            <pc:sldMk cId="727806452" sldId="531"/>
            <ac:picMk id="7" creationId="{88407C9D-8E09-47A7-8D95-87BAB61E4613}"/>
          </ac:picMkLst>
        </pc:picChg>
      </pc:sldChg>
      <pc:sldChg chg="del">
        <pc:chgData name="Tomáš Vančura" userId="a0f52cf2-5e8c-4e07-ad17-a5c1276a0ddf" providerId="ADAL" clId="{B91991F7-5B0B-4118-89FF-40E516A4C7F6}" dt="2023-04-25T10:44:03.697" v="489" actId="47"/>
        <pc:sldMkLst>
          <pc:docMk/>
          <pc:sldMk cId="2673426457" sldId="532"/>
        </pc:sldMkLst>
      </pc:sldChg>
      <pc:sldChg chg="del">
        <pc:chgData name="Tomáš Vančura" userId="a0f52cf2-5e8c-4e07-ad17-a5c1276a0ddf" providerId="ADAL" clId="{B91991F7-5B0B-4118-89FF-40E516A4C7F6}" dt="2023-04-25T10:44:06.808" v="490" actId="47"/>
        <pc:sldMkLst>
          <pc:docMk/>
          <pc:sldMk cId="1732777769" sldId="533"/>
        </pc:sldMkLst>
      </pc:sldChg>
      <pc:sldChg chg="del">
        <pc:chgData name="Tomáš Vančura" userId="a0f52cf2-5e8c-4e07-ad17-a5c1276a0ddf" providerId="ADAL" clId="{B91991F7-5B0B-4118-89FF-40E516A4C7F6}" dt="2023-04-25T10:44:08.269" v="491" actId="47"/>
        <pc:sldMkLst>
          <pc:docMk/>
          <pc:sldMk cId="95935121" sldId="534"/>
        </pc:sldMkLst>
      </pc:sldChg>
      <pc:sldChg chg="del">
        <pc:chgData name="Tomáš Vančura" userId="a0f52cf2-5e8c-4e07-ad17-a5c1276a0ddf" providerId="ADAL" clId="{B91991F7-5B0B-4118-89FF-40E516A4C7F6}" dt="2023-04-25T10:44:13.663" v="494" actId="47"/>
        <pc:sldMkLst>
          <pc:docMk/>
          <pc:sldMk cId="4086764551" sldId="535"/>
        </pc:sldMkLst>
      </pc:sldChg>
      <pc:sldChg chg="del">
        <pc:chgData name="Tomáš Vančura" userId="a0f52cf2-5e8c-4e07-ad17-a5c1276a0ddf" providerId="ADAL" clId="{B91991F7-5B0B-4118-89FF-40E516A4C7F6}" dt="2023-04-25T10:44:12.319" v="493" actId="47"/>
        <pc:sldMkLst>
          <pc:docMk/>
          <pc:sldMk cId="2754625376" sldId="536"/>
        </pc:sldMkLst>
      </pc:sldChg>
      <pc:sldChg chg="addSp delSp modSp add mod">
        <pc:chgData name="Tomáš Vančura" userId="a0f52cf2-5e8c-4e07-ad17-a5c1276a0ddf" providerId="ADAL" clId="{B91991F7-5B0B-4118-89FF-40E516A4C7F6}" dt="2023-04-25T11:42:03.435" v="522" actId="13926"/>
        <pc:sldMkLst>
          <pc:docMk/>
          <pc:sldMk cId="2879739445" sldId="537"/>
        </pc:sldMkLst>
        <pc:spChg chg="del">
          <ac:chgData name="Tomáš Vančura" userId="a0f52cf2-5e8c-4e07-ad17-a5c1276a0ddf" providerId="ADAL" clId="{B91991F7-5B0B-4118-89FF-40E516A4C7F6}" dt="2023-04-25T10:35:21.091" v="412" actId="478"/>
          <ac:spMkLst>
            <pc:docMk/>
            <pc:sldMk cId="2879739445" sldId="537"/>
            <ac:spMk id="3" creationId="{77DE5397-9F19-4757-8C7E-59DCC6B5D7DC}"/>
          </ac:spMkLst>
        </pc:spChg>
        <pc:spChg chg="add mod">
          <ac:chgData name="Tomáš Vančura" userId="a0f52cf2-5e8c-4e07-ad17-a5c1276a0ddf" providerId="ADAL" clId="{B91991F7-5B0B-4118-89FF-40E516A4C7F6}" dt="2023-04-25T11:42:03.435" v="522" actId="13926"/>
          <ac:spMkLst>
            <pc:docMk/>
            <pc:sldMk cId="2879739445" sldId="537"/>
            <ac:spMk id="6" creationId="{9311E18C-7F02-5667-F250-8BBF5C2778D3}"/>
          </ac:spMkLst>
        </pc:spChg>
      </pc:sldChg>
      <pc:sldChg chg="addSp delSp modSp add mod">
        <pc:chgData name="Tomáš Vančura" userId="a0f52cf2-5e8c-4e07-ad17-a5c1276a0ddf" providerId="ADAL" clId="{B91991F7-5B0B-4118-89FF-40E516A4C7F6}" dt="2023-04-25T11:42:08.851" v="523" actId="13926"/>
        <pc:sldMkLst>
          <pc:docMk/>
          <pc:sldMk cId="1750794699" sldId="538"/>
        </pc:sldMkLst>
        <pc:spChg chg="add mod">
          <ac:chgData name="Tomáš Vančura" userId="a0f52cf2-5e8c-4e07-ad17-a5c1276a0ddf" providerId="ADAL" clId="{B91991F7-5B0B-4118-89FF-40E516A4C7F6}" dt="2023-04-25T11:42:08.851" v="523" actId="13926"/>
          <ac:spMkLst>
            <pc:docMk/>
            <pc:sldMk cId="1750794699" sldId="538"/>
            <ac:spMk id="5" creationId="{FB13F248-3A48-3082-40C5-A24C41EEF43D}"/>
          </ac:spMkLst>
        </pc:spChg>
        <pc:spChg chg="del">
          <ac:chgData name="Tomáš Vančura" userId="a0f52cf2-5e8c-4e07-ad17-a5c1276a0ddf" providerId="ADAL" clId="{B91991F7-5B0B-4118-89FF-40E516A4C7F6}" dt="2023-04-25T10:37:18.887" v="435" actId="478"/>
          <ac:spMkLst>
            <pc:docMk/>
            <pc:sldMk cId="1750794699" sldId="538"/>
            <ac:spMk id="6" creationId="{9311E18C-7F02-5667-F250-8BBF5C2778D3}"/>
          </ac:spMkLst>
        </pc:spChg>
      </pc:sldChg>
      <pc:sldChg chg="addSp delSp modSp add mod">
        <pc:chgData name="Tomáš Vančura" userId="a0f52cf2-5e8c-4e07-ad17-a5c1276a0ddf" providerId="ADAL" clId="{B91991F7-5B0B-4118-89FF-40E516A4C7F6}" dt="2023-04-25T11:42:14.200" v="524" actId="13926"/>
        <pc:sldMkLst>
          <pc:docMk/>
          <pc:sldMk cId="3811961349" sldId="539"/>
        </pc:sldMkLst>
        <pc:spChg chg="del">
          <ac:chgData name="Tomáš Vančura" userId="a0f52cf2-5e8c-4e07-ad17-a5c1276a0ddf" providerId="ADAL" clId="{B91991F7-5B0B-4118-89FF-40E516A4C7F6}" dt="2023-04-25T10:38:44.894" v="445" actId="478"/>
          <ac:spMkLst>
            <pc:docMk/>
            <pc:sldMk cId="3811961349" sldId="539"/>
            <ac:spMk id="5" creationId="{FB13F248-3A48-3082-40C5-A24C41EEF43D}"/>
          </ac:spMkLst>
        </pc:spChg>
        <pc:spChg chg="add mod">
          <ac:chgData name="Tomáš Vančura" userId="a0f52cf2-5e8c-4e07-ad17-a5c1276a0ddf" providerId="ADAL" clId="{B91991F7-5B0B-4118-89FF-40E516A4C7F6}" dt="2023-04-25T11:42:14.200" v="524" actId="13926"/>
          <ac:spMkLst>
            <pc:docMk/>
            <pc:sldMk cId="3811961349" sldId="539"/>
            <ac:spMk id="6" creationId="{1C762721-7E4E-4260-D54F-BD3E9D30F240}"/>
          </ac:spMkLst>
        </pc:spChg>
      </pc:sldChg>
      <pc:sldChg chg="addSp delSp modSp add mod">
        <pc:chgData name="Tomáš Vančura" userId="a0f52cf2-5e8c-4e07-ad17-a5c1276a0ddf" providerId="ADAL" clId="{B91991F7-5B0B-4118-89FF-40E516A4C7F6}" dt="2023-04-25T11:42:19.568" v="525" actId="13926"/>
        <pc:sldMkLst>
          <pc:docMk/>
          <pc:sldMk cId="251110815" sldId="540"/>
        </pc:sldMkLst>
        <pc:spChg chg="add mod">
          <ac:chgData name="Tomáš Vančura" userId="a0f52cf2-5e8c-4e07-ad17-a5c1276a0ddf" providerId="ADAL" clId="{B91991F7-5B0B-4118-89FF-40E516A4C7F6}" dt="2023-04-25T11:42:19.568" v="525" actId="13926"/>
          <ac:spMkLst>
            <pc:docMk/>
            <pc:sldMk cId="251110815" sldId="540"/>
            <ac:spMk id="5" creationId="{EEEBD2E3-FE96-17F3-5A30-650062B2FB4D}"/>
          </ac:spMkLst>
        </pc:spChg>
        <pc:spChg chg="del">
          <ac:chgData name="Tomáš Vančura" userId="a0f52cf2-5e8c-4e07-ad17-a5c1276a0ddf" providerId="ADAL" clId="{B91991F7-5B0B-4118-89FF-40E516A4C7F6}" dt="2023-04-25T10:40:42.740" v="457" actId="478"/>
          <ac:spMkLst>
            <pc:docMk/>
            <pc:sldMk cId="251110815" sldId="540"/>
            <ac:spMk id="6" creationId="{1C762721-7E4E-4260-D54F-BD3E9D30F240}"/>
          </ac:spMkLst>
        </pc:spChg>
      </pc:sldChg>
      <pc:sldChg chg="addSp delSp modSp add mod">
        <pc:chgData name="Tomáš Vančura" userId="a0f52cf2-5e8c-4e07-ad17-a5c1276a0ddf" providerId="ADAL" clId="{B91991F7-5B0B-4118-89FF-40E516A4C7F6}" dt="2023-04-25T11:42:25.420" v="526" actId="13926"/>
        <pc:sldMkLst>
          <pc:docMk/>
          <pc:sldMk cId="2087832747" sldId="541"/>
        </pc:sldMkLst>
        <pc:spChg chg="del">
          <ac:chgData name="Tomáš Vančura" userId="a0f52cf2-5e8c-4e07-ad17-a5c1276a0ddf" providerId="ADAL" clId="{B91991F7-5B0B-4118-89FF-40E516A4C7F6}" dt="2023-04-25T10:42:34.070" v="479" actId="478"/>
          <ac:spMkLst>
            <pc:docMk/>
            <pc:sldMk cId="2087832747" sldId="541"/>
            <ac:spMk id="5" creationId="{EEEBD2E3-FE96-17F3-5A30-650062B2FB4D}"/>
          </ac:spMkLst>
        </pc:spChg>
        <pc:spChg chg="add mod">
          <ac:chgData name="Tomáš Vančura" userId="a0f52cf2-5e8c-4e07-ad17-a5c1276a0ddf" providerId="ADAL" clId="{B91991F7-5B0B-4118-89FF-40E516A4C7F6}" dt="2023-04-25T11:42:25.420" v="526" actId="13926"/>
          <ac:spMkLst>
            <pc:docMk/>
            <pc:sldMk cId="2087832747" sldId="541"/>
            <ac:spMk id="6" creationId="{5111DDEE-4AB0-C610-A92B-4ED2B9A1C256}"/>
          </ac:spMkLst>
        </pc:spChg>
        <pc:spChg chg="add del">
          <ac:chgData name="Tomáš Vančura" userId="a0f52cf2-5e8c-4e07-ad17-a5c1276a0ddf" providerId="ADAL" clId="{B91991F7-5B0B-4118-89FF-40E516A4C7F6}" dt="2023-04-25T10:42:40.419" v="481"/>
          <ac:spMkLst>
            <pc:docMk/>
            <pc:sldMk cId="2087832747" sldId="541"/>
            <ac:spMk id="8" creationId="{DC2887FF-43F1-EF71-5155-55567A9A888A}"/>
          </ac:spMkLst>
        </pc:spChg>
        <pc:spChg chg="add del">
          <ac:chgData name="Tomáš Vančura" userId="a0f52cf2-5e8c-4e07-ad17-a5c1276a0ddf" providerId="ADAL" clId="{B91991F7-5B0B-4118-89FF-40E516A4C7F6}" dt="2023-04-25T10:42:40.419" v="481"/>
          <ac:spMkLst>
            <pc:docMk/>
            <pc:sldMk cId="2087832747" sldId="541"/>
            <ac:spMk id="9" creationId="{1616F282-864C-1C28-C6AB-16FA4CA83A11}"/>
          </ac:spMkLst>
        </pc:spChg>
      </pc:sldChg>
      <pc:sldChg chg="addSp delSp modSp add mod">
        <pc:chgData name="Tomáš Vančura" userId="a0f52cf2-5e8c-4e07-ad17-a5c1276a0ddf" providerId="ADAL" clId="{B91991F7-5B0B-4118-89FF-40E516A4C7F6}" dt="2023-04-25T11:36:15.708" v="519" actId="27636"/>
        <pc:sldMkLst>
          <pc:docMk/>
          <pc:sldMk cId="2042803369" sldId="542"/>
        </pc:sldMkLst>
        <pc:spChg chg="mod">
          <ac:chgData name="Tomáš Vančura" userId="a0f52cf2-5e8c-4e07-ad17-a5c1276a0ddf" providerId="ADAL" clId="{B91991F7-5B0B-4118-89FF-40E516A4C7F6}" dt="2023-04-25T11:35:43.565" v="514" actId="20577"/>
          <ac:spMkLst>
            <pc:docMk/>
            <pc:sldMk cId="2042803369" sldId="542"/>
            <ac:spMk id="2" creationId="{22F589D8-58C0-4015-A686-3276CA175D75}"/>
          </ac:spMkLst>
        </pc:spChg>
        <pc:spChg chg="add mod">
          <ac:chgData name="Tomáš Vančura" userId="a0f52cf2-5e8c-4e07-ad17-a5c1276a0ddf" providerId="ADAL" clId="{B91991F7-5B0B-4118-89FF-40E516A4C7F6}" dt="2023-04-25T11:36:15.708" v="519" actId="27636"/>
          <ac:spMkLst>
            <pc:docMk/>
            <pc:sldMk cId="2042803369" sldId="542"/>
            <ac:spMk id="5" creationId="{5050D703-7790-C67B-8AA9-D7092712D2A7}"/>
          </ac:spMkLst>
        </pc:spChg>
        <pc:spChg chg="del">
          <ac:chgData name="Tomáš Vančura" userId="a0f52cf2-5e8c-4e07-ad17-a5c1276a0ddf" providerId="ADAL" clId="{B91991F7-5B0B-4118-89FF-40E516A4C7F6}" dt="2023-04-25T10:45:11.316" v="500" actId="478"/>
          <ac:spMkLst>
            <pc:docMk/>
            <pc:sldMk cId="2042803369" sldId="542"/>
            <ac:spMk id="6" creationId="{5111DDEE-4AB0-C610-A92B-4ED2B9A1C256}"/>
          </ac:spMkLst>
        </pc:spChg>
      </pc:sldChg>
      <pc:sldChg chg="add del">
        <pc:chgData name="Tomáš Vančura" userId="a0f52cf2-5e8c-4e07-ad17-a5c1276a0ddf" providerId="ADAL" clId="{B91991F7-5B0B-4118-89FF-40E516A4C7F6}" dt="2023-04-25T11:33:16.632" v="502"/>
        <pc:sldMkLst>
          <pc:docMk/>
          <pc:sldMk cId="719972939" sldId="543"/>
        </pc:sldMkLst>
      </pc:sldChg>
      <pc:sldChg chg="modSp add mod">
        <pc:chgData name="Tomáš Vančura" userId="a0f52cf2-5e8c-4e07-ad17-a5c1276a0ddf" providerId="ADAL" clId="{B91991F7-5B0B-4118-89FF-40E516A4C7F6}" dt="2023-04-27T07:42:41.746" v="667" actId="20577"/>
        <pc:sldMkLst>
          <pc:docMk/>
          <pc:sldMk cId="870742984" sldId="543"/>
        </pc:sldMkLst>
        <pc:spChg chg="mod">
          <ac:chgData name="Tomáš Vančura" userId="a0f52cf2-5e8c-4e07-ad17-a5c1276a0ddf" providerId="ADAL" clId="{B91991F7-5B0B-4118-89FF-40E516A4C7F6}" dt="2023-04-27T07:35:48.879" v="637" actId="20577"/>
          <ac:spMkLst>
            <pc:docMk/>
            <pc:sldMk cId="870742984" sldId="543"/>
            <ac:spMk id="2" creationId="{22F589D8-58C0-4015-A686-3276CA175D75}"/>
          </ac:spMkLst>
        </pc:spChg>
        <pc:spChg chg="mod">
          <ac:chgData name="Tomáš Vančura" userId="a0f52cf2-5e8c-4e07-ad17-a5c1276a0ddf" providerId="ADAL" clId="{B91991F7-5B0B-4118-89FF-40E516A4C7F6}" dt="2023-04-27T07:42:41.746" v="667" actId="20577"/>
          <ac:spMkLst>
            <pc:docMk/>
            <pc:sldMk cId="870742984" sldId="543"/>
            <ac:spMk id="3" creationId="{77DE5397-9F19-4757-8C7E-59DCC6B5D7DC}"/>
          </ac:spMkLst>
        </pc:spChg>
      </pc:sldChg>
      <pc:sldChg chg="modSp add mod">
        <pc:chgData name="Tomáš Vančura" userId="a0f52cf2-5e8c-4e07-ad17-a5c1276a0ddf" providerId="ADAL" clId="{B91991F7-5B0B-4118-89FF-40E516A4C7F6}" dt="2023-04-27T07:47:42.228" v="877" actId="15"/>
        <pc:sldMkLst>
          <pc:docMk/>
          <pc:sldMk cId="3206675884" sldId="544"/>
        </pc:sldMkLst>
        <pc:spChg chg="mod">
          <ac:chgData name="Tomáš Vančura" userId="a0f52cf2-5e8c-4e07-ad17-a5c1276a0ddf" providerId="ADAL" clId="{B91991F7-5B0B-4118-89FF-40E516A4C7F6}" dt="2023-04-27T07:47:23.905" v="870" actId="20577"/>
          <ac:spMkLst>
            <pc:docMk/>
            <pc:sldMk cId="3206675884" sldId="544"/>
            <ac:spMk id="2" creationId="{22F589D8-58C0-4015-A686-3276CA175D75}"/>
          </ac:spMkLst>
        </pc:spChg>
        <pc:spChg chg="mod">
          <ac:chgData name="Tomáš Vančura" userId="a0f52cf2-5e8c-4e07-ad17-a5c1276a0ddf" providerId="ADAL" clId="{B91991F7-5B0B-4118-89FF-40E516A4C7F6}" dt="2023-04-27T07:47:42.228" v="877" actId="15"/>
          <ac:spMkLst>
            <pc:docMk/>
            <pc:sldMk cId="3206675884" sldId="544"/>
            <ac:spMk id="5" creationId="{5050D703-7790-C67B-8AA9-D7092712D2A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406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75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366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628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856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644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88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0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67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94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38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4/27/2023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315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6906711-0AFB-47DD-A4B6-4E94B38B8C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A91F649-894C-41F6-A21D-3D1AC558E9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877832"/>
          </a:xfrm>
          <a:custGeom>
            <a:avLst/>
            <a:gdLst>
              <a:gd name="connsiteX0" fmla="*/ 6789701 w 12192000"/>
              <a:gd name="connsiteY0" fmla="*/ 2809623 h 2877832"/>
              <a:gd name="connsiteX1" fmla="*/ 6788702 w 12192000"/>
              <a:gd name="connsiteY1" fmla="*/ 2809701 h 2877832"/>
              <a:gd name="connsiteX2" fmla="*/ 6788476 w 12192000"/>
              <a:gd name="connsiteY2" fmla="*/ 2810235 h 2877832"/>
              <a:gd name="connsiteX3" fmla="*/ 0 w 12192000"/>
              <a:gd name="connsiteY3" fmla="*/ 0 h 2877832"/>
              <a:gd name="connsiteX4" fmla="*/ 12192000 w 12192000"/>
              <a:gd name="connsiteY4" fmla="*/ 0 h 2877832"/>
              <a:gd name="connsiteX5" fmla="*/ 12192000 w 12192000"/>
              <a:gd name="connsiteY5" fmla="*/ 1915388 h 2877832"/>
              <a:gd name="connsiteX6" fmla="*/ 12061096 w 12192000"/>
              <a:gd name="connsiteY6" fmla="*/ 1954428 h 2877832"/>
              <a:gd name="connsiteX7" fmla="*/ 11676800 w 12192000"/>
              <a:gd name="connsiteY7" fmla="*/ 2058003 h 2877832"/>
              <a:gd name="connsiteX8" fmla="*/ 10425355 w 12192000"/>
              <a:gd name="connsiteY8" fmla="*/ 2341542 h 2877832"/>
              <a:gd name="connsiteX9" fmla="*/ 9424022 w 12192000"/>
              <a:gd name="connsiteY9" fmla="*/ 2516704 h 2877832"/>
              <a:gd name="connsiteX10" fmla="*/ 8458419 w 12192000"/>
              <a:gd name="connsiteY10" fmla="*/ 2650405 h 2877832"/>
              <a:gd name="connsiteX11" fmla="*/ 7715970 w 12192000"/>
              <a:gd name="connsiteY11" fmla="*/ 2730352 h 2877832"/>
              <a:gd name="connsiteX12" fmla="*/ 6951716 w 12192000"/>
              <a:gd name="connsiteY12" fmla="*/ 2796132 h 2877832"/>
              <a:gd name="connsiteX13" fmla="*/ 6936303 w 12192000"/>
              <a:gd name="connsiteY13" fmla="*/ 2798203 h 2877832"/>
              <a:gd name="connsiteX14" fmla="*/ 6790448 w 12192000"/>
              <a:gd name="connsiteY14" fmla="*/ 2809564 h 2877832"/>
              <a:gd name="connsiteX15" fmla="*/ 6799941 w 12192000"/>
              <a:gd name="connsiteY15" fmla="*/ 2811384 h 2877832"/>
              <a:gd name="connsiteX16" fmla="*/ 6835432 w 12192000"/>
              <a:gd name="connsiteY16" fmla="*/ 2809677 h 2877832"/>
              <a:gd name="connsiteX17" fmla="*/ 6884003 w 12192000"/>
              <a:gd name="connsiteY17" fmla="*/ 2806699 h 2877832"/>
              <a:gd name="connsiteX18" fmla="*/ 7578771 w 12192000"/>
              <a:gd name="connsiteY18" fmla="*/ 2774172 h 2877832"/>
              <a:gd name="connsiteX19" fmla="*/ 8623845 w 12192000"/>
              <a:gd name="connsiteY19" fmla="*/ 2687275 h 2877832"/>
              <a:gd name="connsiteX20" fmla="*/ 9479970 w 12192000"/>
              <a:gd name="connsiteY20" fmla="*/ 2583369 h 2877832"/>
              <a:gd name="connsiteX21" fmla="*/ 10629308 w 12192000"/>
              <a:gd name="connsiteY21" fmla="*/ 2389212 h 2877832"/>
              <a:gd name="connsiteX22" fmla="*/ 11998498 w 12192000"/>
              <a:gd name="connsiteY22" fmla="*/ 2063218 h 2877832"/>
              <a:gd name="connsiteX23" fmla="*/ 12192000 w 12192000"/>
              <a:gd name="connsiteY23" fmla="*/ 2006219 h 2877832"/>
              <a:gd name="connsiteX24" fmla="*/ 12192000 w 12192000"/>
              <a:gd name="connsiteY24" fmla="*/ 2060956 h 2877832"/>
              <a:gd name="connsiteX25" fmla="*/ 11829257 w 12192000"/>
              <a:gd name="connsiteY25" fmla="*/ 2166255 h 2877832"/>
              <a:gd name="connsiteX26" fmla="*/ 10939183 w 12192000"/>
              <a:gd name="connsiteY26" fmla="*/ 2380770 h 2877832"/>
              <a:gd name="connsiteX27" fmla="*/ 9985530 w 12192000"/>
              <a:gd name="connsiteY27" fmla="*/ 2560775 h 2877832"/>
              <a:gd name="connsiteX28" fmla="*/ 9186882 w 12192000"/>
              <a:gd name="connsiteY28" fmla="*/ 2676722 h 2877832"/>
              <a:gd name="connsiteX29" fmla="*/ 8578198 w 12192000"/>
              <a:gd name="connsiteY29" fmla="*/ 2746241 h 2877832"/>
              <a:gd name="connsiteX30" fmla="*/ 7864358 w 12192000"/>
              <a:gd name="connsiteY30" fmla="*/ 2807692 h 2877832"/>
              <a:gd name="connsiteX31" fmla="*/ 6935502 w 12192000"/>
              <a:gd name="connsiteY31" fmla="*/ 2859086 h 2877832"/>
              <a:gd name="connsiteX32" fmla="*/ 6477750 w 12192000"/>
              <a:gd name="connsiteY32" fmla="*/ 2872989 h 2877832"/>
              <a:gd name="connsiteX33" fmla="*/ 6362294 w 12192000"/>
              <a:gd name="connsiteY33" fmla="*/ 2877832 h 2877832"/>
              <a:gd name="connsiteX34" fmla="*/ 6057129 w 12192000"/>
              <a:gd name="connsiteY34" fmla="*/ 2877832 h 2877832"/>
              <a:gd name="connsiteX35" fmla="*/ 5977784 w 12192000"/>
              <a:gd name="connsiteY35" fmla="*/ 2873238 h 2877832"/>
              <a:gd name="connsiteX36" fmla="*/ 5265087 w 12192000"/>
              <a:gd name="connsiteY36" fmla="*/ 2836989 h 2877832"/>
              <a:gd name="connsiteX37" fmla="*/ 4346277 w 12192000"/>
              <a:gd name="connsiteY37" fmla="*/ 2774919 h 2877832"/>
              <a:gd name="connsiteX38" fmla="*/ 3373045 w 12192000"/>
              <a:gd name="connsiteY38" fmla="*/ 2676350 h 2877832"/>
              <a:gd name="connsiteX39" fmla="*/ 2362173 w 12192000"/>
              <a:gd name="connsiteY39" fmla="*/ 2557423 h 2877832"/>
              <a:gd name="connsiteX40" fmla="*/ 1233178 w 12192000"/>
              <a:gd name="connsiteY40" fmla="*/ 2384247 h 2877832"/>
              <a:gd name="connsiteX41" fmla="*/ 68500 w 12192000"/>
              <a:gd name="connsiteY41" fmla="*/ 2144540 h 2877832"/>
              <a:gd name="connsiteX42" fmla="*/ 0 w 12192000"/>
              <a:gd name="connsiteY42" fmla="*/ 2127185 h 2877832"/>
              <a:gd name="connsiteX43" fmla="*/ 0 w 12192000"/>
              <a:gd name="connsiteY43" fmla="*/ 2070696 h 2877832"/>
              <a:gd name="connsiteX44" fmla="*/ 72441 w 12192000"/>
              <a:gd name="connsiteY44" fmla="*/ 2089473 h 2877832"/>
              <a:gd name="connsiteX45" fmla="*/ 600716 w 12192000"/>
              <a:gd name="connsiteY45" fmla="*/ 2207843 h 2877832"/>
              <a:gd name="connsiteX46" fmla="*/ 1769512 w 12192000"/>
              <a:gd name="connsiteY46" fmla="*/ 2418011 h 2877832"/>
              <a:gd name="connsiteX47" fmla="*/ 2613554 w 12192000"/>
              <a:gd name="connsiteY47" fmla="*/ 2534953 h 2877832"/>
              <a:gd name="connsiteX48" fmla="*/ 2581134 w 12192000"/>
              <a:gd name="connsiteY48" fmla="*/ 2525022 h 2877832"/>
              <a:gd name="connsiteX49" fmla="*/ 1112635 w 12192000"/>
              <a:gd name="connsiteY49" fmla="*/ 2192325 h 2877832"/>
              <a:gd name="connsiteX50" fmla="*/ 420412 w 12192000"/>
              <a:gd name="connsiteY50" fmla="*/ 1992892 h 2877832"/>
              <a:gd name="connsiteX51" fmla="*/ 0 w 12192000"/>
              <a:gd name="connsiteY51" fmla="*/ 1853975 h 28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2877832">
                <a:moveTo>
                  <a:pt x="6789701" y="2809623"/>
                </a:moveTo>
                <a:lnTo>
                  <a:pt x="6788702" y="2809701"/>
                </a:lnTo>
                <a:lnTo>
                  <a:pt x="6788476" y="281023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15388"/>
                </a:lnTo>
                <a:lnTo>
                  <a:pt x="12061096" y="1954428"/>
                </a:lnTo>
                <a:cubicBezTo>
                  <a:pt x="11933500" y="1990642"/>
                  <a:pt x="11805390" y="2025171"/>
                  <a:pt x="11676800" y="2058003"/>
                </a:cubicBezTo>
                <a:cubicBezTo>
                  <a:pt x="11262789" y="2165510"/>
                  <a:pt x="10845343" y="2259112"/>
                  <a:pt x="10425355" y="2341542"/>
                </a:cubicBezTo>
                <a:cubicBezTo>
                  <a:pt x="10092810" y="2406753"/>
                  <a:pt x="9759033" y="2465150"/>
                  <a:pt x="9424022" y="2516704"/>
                </a:cubicBezTo>
                <a:cubicBezTo>
                  <a:pt x="9102997" y="2566361"/>
                  <a:pt x="8781133" y="2610928"/>
                  <a:pt x="8458419" y="2650405"/>
                </a:cubicBezTo>
                <a:cubicBezTo>
                  <a:pt x="8211360" y="2680571"/>
                  <a:pt x="7963792" y="2706144"/>
                  <a:pt x="7715970" y="2730352"/>
                </a:cubicBezTo>
                <a:lnTo>
                  <a:pt x="6951716" y="2796132"/>
                </a:lnTo>
                <a:lnTo>
                  <a:pt x="6936303" y="2798203"/>
                </a:lnTo>
                <a:lnTo>
                  <a:pt x="6790448" y="2809564"/>
                </a:lnTo>
                <a:lnTo>
                  <a:pt x="6799941" y="2811384"/>
                </a:lnTo>
                <a:cubicBezTo>
                  <a:pt x="6811623" y="2811850"/>
                  <a:pt x="6823734" y="2809677"/>
                  <a:pt x="6835432" y="2809677"/>
                </a:cubicBezTo>
                <a:cubicBezTo>
                  <a:pt x="6851580" y="2809677"/>
                  <a:pt x="6867729" y="2807070"/>
                  <a:pt x="6884003" y="2806699"/>
                </a:cubicBezTo>
                <a:cubicBezTo>
                  <a:pt x="7115805" y="2801237"/>
                  <a:pt x="7347351" y="2789070"/>
                  <a:pt x="7578771" y="2774172"/>
                </a:cubicBezTo>
                <a:cubicBezTo>
                  <a:pt x="7927552" y="2751704"/>
                  <a:pt x="8276080" y="2723525"/>
                  <a:pt x="8623845" y="2687275"/>
                </a:cubicBezTo>
                <a:cubicBezTo>
                  <a:pt x="8909939" y="2657977"/>
                  <a:pt x="9195310" y="2623342"/>
                  <a:pt x="9479970" y="2583369"/>
                </a:cubicBezTo>
                <a:cubicBezTo>
                  <a:pt x="9864901" y="2528995"/>
                  <a:pt x="10248014" y="2464281"/>
                  <a:pt x="10629308" y="2389212"/>
                </a:cubicBezTo>
                <a:cubicBezTo>
                  <a:pt x="11090114" y="2298092"/>
                  <a:pt x="11546975" y="2190586"/>
                  <a:pt x="11998498" y="2063218"/>
                </a:cubicBezTo>
                <a:lnTo>
                  <a:pt x="12192000" y="2006219"/>
                </a:lnTo>
                <a:lnTo>
                  <a:pt x="12192000" y="2060956"/>
                </a:lnTo>
                <a:lnTo>
                  <a:pt x="11829257" y="2166255"/>
                </a:lnTo>
                <a:cubicBezTo>
                  <a:pt x="11534769" y="2245952"/>
                  <a:pt x="11238120" y="2316838"/>
                  <a:pt x="10939183" y="2380770"/>
                </a:cubicBezTo>
                <a:cubicBezTo>
                  <a:pt x="10622824" y="2448552"/>
                  <a:pt x="10304941" y="2508549"/>
                  <a:pt x="9985530" y="2560775"/>
                </a:cubicBezTo>
                <a:cubicBezTo>
                  <a:pt x="9720036" y="2604224"/>
                  <a:pt x="9453814" y="2642869"/>
                  <a:pt x="9186882" y="2676722"/>
                </a:cubicBezTo>
                <a:cubicBezTo>
                  <a:pt x="8984197" y="2702296"/>
                  <a:pt x="8781514" y="2726379"/>
                  <a:pt x="8578198" y="2746241"/>
                </a:cubicBezTo>
                <a:cubicBezTo>
                  <a:pt x="8340547" y="2768961"/>
                  <a:pt x="8102644" y="2790436"/>
                  <a:pt x="7864358" y="2807692"/>
                </a:cubicBezTo>
                <a:cubicBezTo>
                  <a:pt x="7554994" y="2830036"/>
                  <a:pt x="7245502" y="2847914"/>
                  <a:pt x="6935502" y="2859086"/>
                </a:cubicBezTo>
                <a:cubicBezTo>
                  <a:pt x="6782917" y="2864549"/>
                  <a:pt x="6630334" y="2868397"/>
                  <a:pt x="6477750" y="2872989"/>
                </a:cubicBezTo>
                <a:cubicBezTo>
                  <a:pt x="6439195" y="2870905"/>
                  <a:pt x="6400529" y="2872530"/>
                  <a:pt x="6362294" y="2877832"/>
                </a:cubicBezTo>
                <a:lnTo>
                  <a:pt x="6057129" y="2877832"/>
                </a:lnTo>
                <a:lnTo>
                  <a:pt x="5977784" y="2873238"/>
                </a:lnTo>
                <a:cubicBezTo>
                  <a:pt x="5740261" y="2860825"/>
                  <a:pt x="5502739" y="2847046"/>
                  <a:pt x="5265087" y="2836989"/>
                </a:cubicBezTo>
                <a:cubicBezTo>
                  <a:pt x="4958267" y="2824573"/>
                  <a:pt x="4651826" y="2804093"/>
                  <a:pt x="4346277" y="2774919"/>
                </a:cubicBezTo>
                <a:cubicBezTo>
                  <a:pt x="4021654" y="2744007"/>
                  <a:pt x="3697795" y="2709372"/>
                  <a:pt x="3373045" y="2676350"/>
                </a:cubicBezTo>
                <a:cubicBezTo>
                  <a:pt x="3035412" y="2642088"/>
                  <a:pt x="2698456" y="2602449"/>
                  <a:pt x="2362173" y="2557423"/>
                </a:cubicBezTo>
                <a:cubicBezTo>
                  <a:pt x="1984692" y="2507270"/>
                  <a:pt x="1608364" y="2449544"/>
                  <a:pt x="1233178" y="2384247"/>
                </a:cubicBezTo>
                <a:cubicBezTo>
                  <a:pt x="842181" y="2315534"/>
                  <a:pt x="453758" y="2237046"/>
                  <a:pt x="68500" y="2144540"/>
                </a:cubicBezTo>
                <a:lnTo>
                  <a:pt x="0" y="2127185"/>
                </a:lnTo>
                <a:lnTo>
                  <a:pt x="0" y="2070696"/>
                </a:lnTo>
                <a:lnTo>
                  <a:pt x="72441" y="2089473"/>
                </a:lnTo>
                <a:cubicBezTo>
                  <a:pt x="247961" y="2131651"/>
                  <a:pt x="424164" y="2170911"/>
                  <a:pt x="600716" y="2207843"/>
                </a:cubicBezTo>
                <a:cubicBezTo>
                  <a:pt x="988279" y="2288657"/>
                  <a:pt x="1378133" y="2357555"/>
                  <a:pt x="1769512" y="2418011"/>
                </a:cubicBezTo>
                <a:cubicBezTo>
                  <a:pt x="2052426" y="2461587"/>
                  <a:pt x="2335725" y="2501684"/>
                  <a:pt x="2613554" y="2534953"/>
                </a:cubicBezTo>
                <a:cubicBezTo>
                  <a:pt x="2605544" y="2537560"/>
                  <a:pt x="2594611" y="2527504"/>
                  <a:pt x="2581134" y="2525022"/>
                </a:cubicBezTo>
                <a:cubicBezTo>
                  <a:pt x="2087178" y="2433070"/>
                  <a:pt x="1597684" y="2322177"/>
                  <a:pt x="1112635" y="2192325"/>
                </a:cubicBezTo>
                <a:cubicBezTo>
                  <a:pt x="880453" y="2130254"/>
                  <a:pt x="649713" y="2063776"/>
                  <a:pt x="420412" y="1992892"/>
                </a:cubicBezTo>
                <a:lnTo>
                  <a:pt x="0" y="1853975"/>
                </a:lnTo>
                <a:close/>
              </a:path>
            </a:pathLst>
          </a:custGeom>
          <a:solidFill>
            <a:srgbClr val="F993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3966B77-808C-4404-85F0-02C28B80AF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1" y="390525"/>
            <a:ext cx="10909640" cy="1988465"/>
          </a:xfrm>
        </p:spPr>
        <p:txBody>
          <a:bodyPr anchor="ctr">
            <a:normAutofit/>
          </a:bodyPr>
          <a:lstStyle/>
          <a:p>
            <a:pPr algn="ctr"/>
            <a:r>
              <a:rPr lang="cs-CZ" sz="6600" dirty="0">
                <a:solidFill>
                  <a:srgbClr val="FFFFFF"/>
                </a:solidFill>
                <a:latin typeface="Comic Sans MS" panose="030F0702030302020204" pitchFamily="66" charset="0"/>
              </a:rPr>
              <a:t>Aktivní naslouchání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56037404-66BD-46B5-9323-1B53131967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1753266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830F780-7DCC-4999-9199-A8F08CCFA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600" y="3067050"/>
            <a:ext cx="8329752" cy="301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489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F589D8-58C0-4015-A686-3276CA175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962"/>
            <a:ext cx="9809136" cy="450886"/>
          </a:xfrm>
        </p:spPr>
        <p:txBody>
          <a:bodyPr>
            <a:normAutofit fontScale="90000"/>
          </a:bodyPr>
          <a:lstStyle/>
          <a:p>
            <a:r>
              <a:rPr lang="cs-CZ" dirty="0">
                <a:latin typeface="Comic Sans MS" panose="030F0702030302020204" pitchFamily="66" charset="0"/>
              </a:rPr>
              <a:t>NOS PPP – Tipy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7DF8459-7DCD-40DF-A370-AAC3206274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35" t="29533" r="17857" b="28175"/>
          <a:stretch/>
        </p:blipFill>
        <p:spPr bwMode="auto">
          <a:xfrm>
            <a:off x="70487" y="6145535"/>
            <a:ext cx="1711818" cy="6177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8407C9D-8E09-47A7-8D95-87BAB61E4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9696" y="4805757"/>
            <a:ext cx="1711817" cy="2121747"/>
          </a:xfrm>
          <a:prstGeom prst="rect">
            <a:avLst/>
          </a:prstGeom>
        </p:spPr>
      </p:pic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5050D703-7790-C67B-8AA9-D7092712D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004" y="812821"/>
            <a:ext cx="10515600" cy="5766209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8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Naslouchejte objektivně –</a:t>
            </a:r>
            <a:r>
              <a:rPr lang="cs-CZ" sz="1800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do komunikace zasahujte objektivně – zaměřte se na obsah slov, ne na přednes a na to, zda vám osoba je sympatická či ne.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8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V naslouchání nepřestávejte – </a:t>
            </a:r>
            <a:r>
              <a:rPr lang="cs-CZ" sz="1800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to i v případě, že dané téma vás zrovna moc nezajímá. I na nudném tématu se snažte najít něco užitečného – “Co se mohu naučit?”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8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Zajistěte klidné prostředí – </a:t>
            </a:r>
            <a:r>
              <a:rPr lang="cs-CZ" sz="1800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vyhněte se ruchu televize, odložte rozečtené noviny a naslouchejte váš protějšek.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8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Věnujte vašemu protějšku plnou pozornost a oddanost – </a:t>
            </a:r>
            <a:r>
              <a:rPr lang="cs-CZ" sz="1800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nesledujte ostatní dění v místnosti, ale ani to co se děje z okna. Pokud se nemůžete už soustředit a nudíte se, změňte pozici sedu.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8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Udržte přirozený pohled do očí – </a:t>
            </a:r>
            <a:r>
              <a:rPr lang="cs-CZ" sz="1800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pohyb očima ze strany na stranu značí Váš nezájem. Pokud dlouho nevydržíte dlouho se dívat do očí, můžete pohled krátce odklonit dolů.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8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Nedělejte rychlé závěry –</a:t>
            </a:r>
            <a:r>
              <a:rPr lang="cs-CZ" sz="1800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vše si poslechněte až do konce.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8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Nepřerušujte vašeho partnera – </a:t>
            </a:r>
            <a:r>
              <a:rPr lang="cs-CZ" sz="1800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pokud něčemu nerozumíte, zeptejte se až domluví.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8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Ptejte se –</a:t>
            </a:r>
            <a:r>
              <a:rPr lang="cs-CZ" sz="1800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pokud jste něco nepochytili, nebo si nejste jisti, zda jste to pochopili dobře, ptejte se. Ujistěte se, že to chápete správně.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8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Zpětná vazba – </a:t>
            </a:r>
            <a:r>
              <a:rPr lang="cs-CZ" sz="1800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dávejte signál, že tomu rozumíte (kývání hlavou, změna výrazu obličeje, úsměv – neverbální komunikace). Opravdu naslouchejte.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4280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F589D8-58C0-4015-A686-3276CA175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962"/>
            <a:ext cx="9809136" cy="450886"/>
          </a:xfrm>
        </p:spPr>
        <p:txBody>
          <a:bodyPr>
            <a:normAutofit fontScale="90000"/>
          </a:bodyPr>
          <a:lstStyle/>
          <a:p>
            <a:endParaRPr lang="cs-CZ" dirty="0">
              <a:latin typeface="Comic Sans MS" panose="030F0702030302020204" pitchFamily="66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7DF8459-7DCD-40DF-A370-AAC3206274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35" t="29533" r="17857" b="28175"/>
          <a:stretch/>
        </p:blipFill>
        <p:spPr bwMode="auto">
          <a:xfrm>
            <a:off x="70487" y="6145535"/>
            <a:ext cx="1711818" cy="6177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8407C9D-8E09-47A7-8D95-87BAB61E4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9696" y="4805757"/>
            <a:ext cx="1711817" cy="2121747"/>
          </a:xfrm>
          <a:prstGeom prst="rect">
            <a:avLst/>
          </a:prstGeom>
        </p:spPr>
      </p:pic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5050D703-7790-C67B-8AA9-D7092712D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004" y="812821"/>
            <a:ext cx="10515600" cy="5766209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  <a:p>
            <a:endParaRPr lang="cs-CZ" dirty="0"/>
          </a:p>
          <a:p>
            <a:pPr lvl="3"/>
            <a:r>
              <a:rPr lang="cs-CZ" sz="5000" b="1" dirty="0">
                <a:latin typeface="Comic Sans MS" panose="030F0702030302020204" pitchFamily="66" charset="0"/>
              </a:rPr>
              <a:t>Mluviti stříbro</a:t>
            </a:r>
          </a:p>
          <a:p>
            <a:pPr lvl="3"/>
            <a:endParaRPr lang="cs-CZ" sz="5000" b="1" dirty="0">
              <a:latin typeface="Comic Sans MS" panose="030F0702030302020204" pitchFamily="66" charset="0"/>
            </a:endParaRPr>
          </a:p>
          <a:p>
            <a:pPr lvl="3"/>
            <a:r>
              <a:rPr lang="cs-CZ" sz="5000" b="1" dirty="0">
                <a:latin typeface="Comic Sans MS" panose="030F0702030302020204" pitchFamily="66" charset="0"/>
              </a:rPr>
              <a:t>Mlčeti zlato</a:t>
            </a:r>
          </a:p>
        </p:txBody>
      </p:sp>
    </p:spTree>
    <p:extLst>
      <p:ext uri="{BB962C8B-B14F-4D97-AF65-F5344CB8AC3E}">
        <p14:creationId xmlns:p14="http://schemas.microsoft.com/office/powerpoint/2010/main" val="3206675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6906711-0AFB-47DD-A4B6-4E94B38B8C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A91F649-894C-41F6-A21D-3D1AC558E9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877832"/>
          </a:xfrm>
          <a:custGeom>
            <a:avLst/>
            <a:gdLst>
              <a:gd name="connsiteX0" fmla="*/ 6789701 w 12192000"/>
              <a:gd name="connsiteY0" fmla="*/ 2809623 h 2877832"/>
              <a:gd name="connsiteX1" fmla="*/ 6788702 w 12192000"/>
              <a:gd name="connsiteY1" fmla="*/ 2809701 h 2877832"/>
              <a:gd name="connsiteX2" fmla="*/ 6788476 w 12192000"/>
              <a:gd name="connsiteY2" fmla="*/ 2810235 h 2877832"/>
              <a:gd name="connsiteX3" fmla="*/ 0 w 12192000"/>
              <a:gd name="connsiteY3" fmla="*/ 0 h 2877832"/>
              <a:gd name="connsiteX4" fmla="*/ 12192000 w 12192000"/>
              <a:gd name="connsiteY4" fmla="*/ 0 h 2877832"/>
              <a:gd name="connsiteX5" fmla="*/ 12192000 w 12192000"/>
              <a:gd name="connsiteY5" fmla="*/ 1915388 h 2877832"/>
              <a:gd name="connsiteX6" fmla="*/ 12061096 w 12192000"/>
              <a:gd name="connsiteY6" fmla="*/ 1954428 h 2877832"/>
              <a:gd name="connsiteX7" fmla="*/ 11676800 w 12192000"/>
              <a:gd name="connsiteY7" fmla="*/ 2058003 h 2877832"/>
              <a:gd name="connsiteX8" fmla="*/ 10425355 w 12192000"/>
              <a:gd name="connsiteY8" fmla="*/ 2341542 h 2877832"/>
              <a:gd name="connsiteX9" fmla="*/ 9424022 w 12192000"/>
              <a:gd name="connsiteY9" fmla="*/ 2516704 h 2877832"/>
              <a:gd name="connsiteX10" fmla="*/ 8458419 w 12192000"/>
              <a:gd name="connsiteY10" fmla="*/ 2650405 h 2877832"/>
              <a:gd name="connsiteX11" fmla="*/ 7715970 w 12192000"/>
              <a:gd name="connsiteY11" fmla="*/ 2730352 h 2877832"/>
              <a:gd name="connsiteX12" fmla="*/ 6951716 w 12192000"/>
              <a:gd name="connsiteY12" fmla="*/ 2796132 h 2877832"/>
              <a:gd name="connsiteX13" fmla="*/ 6936303 w 12192000"/>
              <a:gd name="connsiteY13" fmla="*/ 2798203 h 2877832"/>
              <a:gd name="connsiteX14" fmla="*/ 6790448 w 12192000"/>
              <a:gd name="connsiteY14" fmla="*/ 2809564 h 2877832"/>
              <a:gd name="connsiteX15" fmla="*/ 6799941 w 12192000"/>
              <a:gd name="connsiteY15" fmla="*/ 2811384 h 2877832"/>
              <a:gd name="connsiteX16" fmla="*/ 6835432 w 12192000"/>
              <a:gd name="connsiteY16" fmla="*/ 2809677 h 2877832"/>
              <a:gd name="connsiteX17" fmla="*/ 6884003 w 12192000"/>
              <a:gd name="connsiteY17" fmla="*/ 2806699 h 2877832"/>
              <a:gd name="connsiteX18" fmla="*/ 7578771 w 12192000"/>
              <a:gd name="connsiteY18" fmla="*/ 2774172 h 2877832"/>
              <a:gd name="connsiteX19" fmla="*/ 8623845 w 12192000"/>
              <a:gd name="connsiteY19" fmla="*/ 2687275 h 2877832"/>
              <a:gd name="connsiteX20" fmla="*/ 9479970 w 12192000"/>
              <a:gd name="connsiteY20" fmla="*/ 2583369 h 2877832"/>
              <a:gd name="connsiteX21" fmla="*/ 10629308 w 12192000"/>
              <a:gd name="connsiteY21" fmla="*/ 2389212 h 2877832"/>
              <a:gd name="connsiteX22" fmla="*/ 11998498 w 12192000"/>
              <a:gd name="connsiteY22" fmla="*/ 2063218 h 2877832"/>
              <a:gd name="connsiteX23" fmla="*/ 12192000 w 12192000"/>
              <a:gd name="connsiteY23" fmla="*/ 2006219 h 2877832"/>
              <a:gd name="connsiteX24" fmla="*/ 12192000 w 12192000"/>
              <a:gd name="connsiteY24" fmla="*/ 2060956 h 2877832"/>
              <a:gd name="connsiteX25" fmla="*/ 11829257 w 12192000"/>
              <a:gd name="connsiteY25" fmla="*/ 2166255 h 2877832"/>
              <a:gd name="connsiteX26" fmla="*/ 10939183 w 12192000"/>
              <a:gd name="connsiteY26" fmla="*/ 2380770 h 2877832"/>
              <a:gd name="connsiteX27" fmla="*/ 9985530 w 12192000"/>
              <a:gd name="connsiteY27" fmla="*/ 2560775 h 2877832"/>
              <a:gd name="connsiteX28" fmla="*/ 9186882 w 12192000"/>
              <a:gd name="connsiteY28" fmla="*/ 2676722 h 2877832"/>
              <a:gd name="connsiteX29" fmla="*/ 8578198 w 12192000"/>
              <a:gd name="connsiteY29" fmla="*/ 2746241 h 2877832"/>
              <a:gd name="connsiteX30" fmla="*/ 7864358 w 12192000"/>
              <a:gd name="connsiteY30" fmla="*/ 2807692 h 2877832"/>
              <a:gd name="connsiteX31" fmla="*/ 6935502 w 12192000"/>
              <a:gd name="connsiteY31" fmla="*/ 2859086 h 2877832"/>
              <a:gd name="connsiteX32" fmla="*/ 6477750 w 12192000"/>
              <a:gd name="connsiteY32" fmla="*/ 2872989 h 2877832"/>
              <a:gd name="connsiteX33" fmla="*/ 6362294 w 12192000"/>
              <a:gd name="connsiteY33" fmla="*/ 2877832 h 2877832"/>
              <a:gd name="connsiteX34" fmla="*/ 6057129 w 12192000"/>
              <a:gd name="connsiteY34" fmla="*/ 2877832 h 2877832"/>
              <a:gd name="connsiteX35" fmla="*/ 5977784 w 12192000"/>
              <a:gd name="connsiteY35" fmla="*/ 2873238 h 2877832"/>
              <a:gd name="connsiteX36" fmla="*/ 5265087 w 12192000"/>
              <a:gd name="connsiteY36" fmla="*/ 2836989 h 2877832"/>
              <a:gd name="connsiteX37" fmla="*/ 4346277 w 12192000"/>
              <a:gd name="connsiteY37" fmla="*/ 2774919 h 2877832"/>
              <a:gd name="connsiteX38" fmla="*/ 3373045 w 12192000"/>
              <a:gd name="connsiteY38" fmla="*/ 2676350 h 2877832"/>
              <a:gd name="connsiteX39" fmla="*/ 2362173 w 12192000"/>
              <a:gd name="connsiteY39" fmla="*/ 2557423 h 2877832"/>
              <a:gd name="connsiteX40" fmla="*/ 1233178 w 12192000"/>
              <a:gd name="connsiteY40" fmla="*/ 2384247 h 2877832"/>
              <a:gd name="connsiteX41" fmla="*/ 68500 w 12192000"/>
              <a:gd name="connsiteY41" fmla="*/ 2144540 h 2877832"/>
              <a:gd name="connsiteX42" fmla="*/ 0 w 12192000"/>
              <a:gd name="connsiteY42" fmla="*/ 2127185 h 2877832"/>
              <a:gd name="connsiteX43" fmla="*/ 0 w 12192000"/>
              <a:gd name="connsiteY43" fmla="*/ 2070696 h 2877832"/>
              <a:gd name="connsiteX44" fmla="*/ 72441 w 12192000"/>
              <a:gd name="connsiteY44" fmla="*/ 2089473 h 2877832"/>
              <a:gd name="connsiteX45" fmla="*/ 600716 w 12192000"/>
              <a:gd name="connsiteY45" fmla="*/ 2207843 h 2877832"/>
              <a:gd name="connsiteX46" fmla="*/ 1769512 w 12192000"/>
              <a:gd name="connsiteY46" fmla="*/ 2418011 h 2877832"/>
              <a:gd name="connsiteX47" fmla="*/ 2613554 w 12192000"/>
              <a:gd name="connsiteY47" fmla="*/ 2534953 h 2877832"/>
              <a:gd name="connsiteX48" fmla="*/ 2581134 w 12192000"/>
              <a:gd name="connsiteY48" fmla="*/ 2525022 h 2877832"/>
              <a:gd name="connsiteX49" fmla="*/ 1112635 w 12192000"/>
              <a:gd name="connsiteY49" fmla="*/ 2192325 h 2877832"/>
              <a:gd name="connsiteX50" fmla="*/ 420412 w 12192000"/>
              <a:gd name="connsiteY50" fmla="*/ 1992892 h 2877832"/>
              <a:gd name="connsiteX51" fmla="*/ 0 w 12192000"/>
              <a:gd name="connsiteY51" fmla="*/ 1853975 h 28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2877832">
                <a:moveTo>
                  <a:pt x="6789701" y="2809623"/>
                </a:moveTo>
                <a:lnTo>
                  <a:pt x="6788702" y="2809701"/>
                </a:lnTo>
                <a:lnTo>
                  <a:pt x="6788476" y="281023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15388"/>
                </a:lnTo>
                <a:lnTo>
                  <a:pt x="12061096" y="1954428"/>
                </a:lnTo>
                <a:cubicBezTo>
                  <a:pt x="11933500" y="1990642"/>
                  <a:pt x="11805390" y="2025171"/>
                  <a:pt x="11676800" y="2058003"/>
                </a:cubicBezTo>
                <a:cubicBezTo>
                  <a:pt x="11262789" y="2165510"/>
                  <a:pt x="10845343" y="2259112"/>
                  <a:pt x="10425355" y="2341542"/>
                </a:cubicBezTo>
                <a:cubicBezTo>
                  <a:pt x="10092810" y="2406753"/>
                  <a:pt x="9759033" y="2465150"/>
                  <a:pt x="9424022" y="2516704"/>
                </a:cubicBezTo>
                <a:cubicBezTo>
                  <a:pt x="9102997" y="2566361"/>
                  <a:pt x="8781133" y="2610928"/>
                  <a:pt x="8458419" y="2650405"/>
                </a:cubicBezTo>
                <a:cubicBezTo>
                  <a:pt x="8211360" y="2680571"/>
                  <a:pt x="7963792" y="2706144"/>
                  <a:pt x="7715970" y="2730352"/>
                </a:cubicBezTo>
                <a:lnTo>
                  <a:pt x="6951716" y="2796132"/>
                </a:lnTo>
                <a:lnTo>
                  <a:pt x="6936303" y="2798203"/>
                </a:lnTo>
                <a:lnTo>
                  <a:pt x="6790448" y="2809564"/>
                </a:lnTo>
                <a:lnTo>
                  <a:pt x="6799941" y="2811384"/>
                </a:lnTo>
                <a:cubicBezTo>
                  <a:pt x="6811623" y="2811850"/>
                  <a:pt x="6823734" y="2809677"/>
                  <a:pt x="6835432" y="2809677"/>
                </a:cubicBezTo>
                <a:cubicBezTo>
                  <a:pt x="6851580" y="2809677"/>
                  <a:pt x="6867729" y="2807070"/>
                  <a:pt x="6884003" y="2806699"/>
                </a:cubicBezTo>
                <a:cubicBezTo>
                  <a:pt x="7115805" y="2801237"/>
                  <a:pt x="7347351" y="2789070"/>
                  <a:pt x="7578771" y="2774172"/>
                </a:cubicBezTo>
                <a:cubicBezTo>
                  <a:pt x="7927552" y="2751704"/>
                  <a:pt x="8276080" y="2723525"/>
                  <a:pt x="8623845" y="2687275"/>
                </a:cubicBezTo>
                <a:cubicBezTo>
                  <a:pt x="8909939" y="2657977"/>
                  <a:pt x="9195310" y="2623342"/>
                  <a:pt x="9479970" y="2583369"/>
                </a:cubicBezTo>
                <a:cubicBezTo>
                  <a:pt x="9864901" y="2528995"/>
                  <a:pt x="10248014" y="2464281"/>
                  <a:pt x="10629308" y="2389212"/>
                </a:cubicBezTo>
                <a:cubicBezTo>
                  <a:pt x="11090114" y="2298092"/>
                  <a:pt x="11546975" y="2190586"/>
                  <a:pt x="11998498" y="2063218"/>
                </a:cubicBezTo>
                <a:lnTo>
                  <a:pt x="12192000" y="2006219"/>
                </a:lnTo>
                <a:lnTo>
                  <a:pt x="12192000" y="2060956"/>
                </a:lnTo>
                <a:lnTo>
                  <a:pt x="11829257" y="2166255"/>
                </a:lnTo>
                <a:cubicBezTo>
                  <a:pt x="11534769" y="2245952"/>
                  <a:pt x="11238120" y="2316838"/>
                  <a:pt x="10939183" y="2380770"/>
                </a:cubicBezTo>
                <a:cubicBezTo>
                  <a:pt x="10622824" y="2448552"/>
                  <a:pt x="10304941" y="2508549"/>
                  <a:pt x="9985530" y="2560775"/>
                </a:cubicBezTo>
                <a:cubicBezTo>
                  <a:pt x="9720036" y="2604224"/>
                  <a:pt x="9453814" y="2642869"/>
                  <a:pt x="9186882" y="2676722"/>
                </a:cubicBezTo>
                <a:cubicBezTo>
                  <a:pt x="8984197" y="2702296"/>
                  <a:pt x="8781514" y="2726379"/>
                  <a:pt x="8578198" y="2746241"/>
                </a:cubicBezTo>
                <a:cubicBezTo>
                  <a:pt x="8340547" y="2768961"/>
                  <a:pt x="8102644" y="2790436"/>
                  <a:pt x="7864358" y="2807692"/>
                </a:cubicBezTo>
                <a:cubicBezTo>
                  <a:pt x="7554994" y="2830036"/>
                  <a:pt x="7245502" y="2847914"/>
                  <a:pt x="6935502" y="2859086"/>
                </a:cubicBezTo>
                <a:cubicBezTo>
                  <a:pt x="6782917" y="2864549"/>
                  <a:pt x="6630334" y="2868397"/>
                  <a:pt x="6477750" y="2872989"/>
                </a:cubicBezTo>
                <a:cubicBezTo>
                  <a:pt x="6439195" y="2870905"/>
                  <a:pt x="6400529" y="2872530"/>
                  <a:pt x="6362294" y="2877832"/>
                </a:cubicBezTo>
                <a:lnTo>
                  <a:pt x="6057129" y="2877832"/>
                </a:lnTo>
                <a:lnTo>
                  <a:pt x="5977784" y="2873238"/>
                </a:lnTo>
                <a:cubicBezTo>
                  <a:pt x="5740261" y="2860825"/>
                  <a:pt x="5502739" y="2847046"/>
                  <a:pt x="5265087" y="2836989"/>
                </a:cubicBezTo>
                <a:cubicBezTo>
                  <a:pt x="4958267" y="2824573"/>
                  <a:pt x="4651826" y="2804093"/>
                  <a:pt x="4346277" y="2774919"/>
                </a:cubicBezTo>
                <a:cubicBezTo>
                  <a:pt x="4021654" y="2744007"/>
                  <a:pt x="3697795" y="2709372"/>
                  <a:pt x="3373045" y="2676350"/>
                </a:cubicBezTo>
                <a:cubicBezTo>
                  <a:pt x="3035412" y="2642088"/>
                  <a:pt x="2698456" y="2602449"/>
                  <a:pt x="2362173" y="2557423"/>
                </a:cubicBezTo>
                <a:cubicBezTo>
                  <a:pt x="1984692" y="2507270"/>
                  <a:pt x="1608364" y="2449544"/>
                  <a:pt x="1233178" y="2384247"/>
                </a:cubicBezTo>
                <a:cubicBezTo>
                  <a:pt x="842181" y="2315534"/>
                  <a:pt x="453758" y="2237046"/>
                  <a:pt x="68500" y="2144540"/>
                </a:cubicBezTo>
                <a:lnTo>
                  <a:pt x="0" y="2127185"/>
                </a:lnTo>
                <a:lnTo>
                  <a:pt x="0" y="2070696"/>
                </a:lnTo>
                <a:lnTo>
                  <a:pt x="72441" y="2089473"/>
                </a:lnTo>
                <a:cubicBezTo>
                  <a:pt x="247961" y="2131651"/>
                  <a:pt x="424164" y="2170911"/>
                  <a:pt x="600716" y="2207843"/>
                </a:cubicBezTo>
                <a:cubicBezTo>
                  <a:pt x="988279" y="2288657"/>
                  <a:pt x="1378133" y="2357555"/>
                  <a:pt x="1769512" y="2418011"/>
                </a:cubicBezTo>
                <a:cubicBezTo>
                  <a:pt x="2052426" y="2461587"/>
                  <a:pt x="2335725" y="2501684"/>
                  <a:pt x="2613554" y="2534953"/>
                </a:cubicBezTo>
                <a:cubicBezTo>
                  <a:pt x="2605544" y="2537560"/>
                  <a:pt x="2594611" y="2527504"/>
                  <a:pt x="2581134" y="2525022"/>
                </a:cubicBezTo>
                <a:cubicBezTo>
                  <a:pt x="2087178" y="2433070"/>
                  <a:pt x="1597684" y="2322177"/>
                  <a:pt x="1112635" y="2192325"/>
                </a:cubicBezTo>
                <a:cubicBezTo>
                  <a:pt x="880453" y="2130254"/>
                  <a:pt x="649713" y="2063776"/>
                  <a:pt x="420412" y="1992892"/>
                </a:cubicBezTo>
                <a:lnTo>
                  <a:pt x="0" y="1853975"/>
                </a:lnTo>
                <a:close/>
              </a:path>
            </a:pathLst>
          </a:custGeom>
          <a:solidFill>
            <a:srgbClr val="F993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17E74AB-DE0A-4082-8365-199F81E1E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390525"/>
            <a:ext cx="10909640" cy="15103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  <a:latin typeface="Comic Sans MS" panose="030F0702030302020204" pitchFamily="66" charset="0"/>
              </a:rPr>
              <a:t>D</a:t>
            </a:r>
            <a:r>
              <a:rPr lang="cs-CZ" sz="6600" dirty="0">
                <a:solidFill>
                  <a:srgbClr val="FFFFFF"/>
                </a:solidFill>
                <a:latin typeface="Comic Sans MS" panose="030F0702030302020204" pitchFamily="66" charset="0"/>
              </a:rPr>
              <a:t>ě</a:t>
            </a:r>
            <a:r>
              <a:rPr lang="en-US" sz="66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kuji</a:t>
            </a:r>
            <a:r>
              <a:rPr lang="en-US" sz="6600" dirty="0">
                <a:solidFill>
                  <a:srgbClr val="FFFFFF"/>
                </a:solidFill>
                <a:latin typeface="Comic Sans MS" panose="030F0702030302020204" pitchFamily="66" charset="0"/>
              </a:rPr>
              <a:t> za </a:t>
            </a:r>
            <a:r>
              <a:rPr lang="en-US" sz="6600" dirty="0" err="1">
                <a:solidFill>
                  <a:srgbClr val="FFFFFF"/>
                </a:solidFill>
                <a:latin typeface="Comic Sans MS" panose="030F0702030302020204" pitchFamily="66" charset="0"/>
              </a:rPr>
              <a:t>pozornos</a:t>
            </a:r>
            <a:r>
              <a:rPr lang="cs-CZ" sz="6600" dirty="0">
                <a:solidFill>
                  <a:srgbClr val="FFFFFF"/>
                </a:solidFill>
                <a:latin typeface="Comic Sans MS" panose="030F0702030302020204" pitchFamily="66" charset="0"/>
              </a:rPr>
              <a:t>t</a:t>
            </a:r>
            <a:endParaRPr lang="en-US" sz="6600" dirty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56037404-66BD-46B5-9323-1B53131967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1753266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EB35FE22-51FC-4288-8104-088D80A429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9600" y="3067050"/>
            <a:ext cx="8329752" cy="301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33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F589D8-58C0-4015-A686-3276CA175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8273"/>
            <a:ext cx="10515600" cy="1325563"/>
          </a:xfrm>
        </p:spPr>
        <p:txBody>
          <a:bodyPr/>
          <a:lstStyle/>
          <a:p>
            <a:r>
              <a:rPr lang="cs-CZ" dirty="0">
                <a:latin typeface="Comic Sans MS" panose="030F0702030302020204" pitchFamily="66" charset="0"/>
              </a:rPr>
              <a:t>NOS PPP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7DE5397-9F19-4757-8C7E-59DCC6B5D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3200" b="1" dirty="0">
                <a:solidFill>
                  <a:srgbClr val="333333"/>
                </a:solidFill>
                <a:effectLst/>
                <a:highlight>
                  <a:srgbClr val="FFFF00"/>
                </a:highlight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Základní informace</a:t>
            </a:r>
            <a:r>
              <a:rPr lang="cs-CZ" sz="3200" b="1" dirty="0">
                <a:solidFill>
                  <a:srgbClr val="333333"/>
                </a:solidFill>
                <a:effectLst/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 – prezentace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800"/>
              </a:spcAft>
            </a:pPr>
            <a:r>
              <a:rPr lang="cs-CZ" sz="32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Aktivní naslouchání není jen zdvořile předstíraná pozornost, ale citlivé vnímání partnera</a:t>
            </a:r>
            <a:r>
              <a:rPr lang="cs-CZ" sz="18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7DF8459-7DCD-40DF-A370-AAC3206274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35" t="29533" r="17857" b="28175"/>
          <a:stretch/>
        </p:blipFill>
        <p:spPr bwMode="auto">
          <a:xfrm>
            <a:off x="329565" y="5056060"/>
            <a:ext cx="3779520" cy="13639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78A33EB2-DEEE-4A86-BCF4-148EE436D9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5315919"/>
            <a:ext cx="1176956" cy="1176956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8407C9D-8E09-47A7-8D95-87BAB61E46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7214" y="3649972"/>
            <a:ext cx="2644300" cy="327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53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F589D8-58C0-4015-A686-3276CA175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8273"/>
            <a:ext cx="10515600" cy="1325563"/>
          </a:xfrm>
        </p:spPr>
        <p:txBody>
          <a:bodyPr/>
          <a:lstStyle/>
          <a:p>
            <a:r>
              <a:rPr lang="cs-CZ" dirty="0">
                <a:highlight>
                  <a:srgbClr val="00FFFF"/>
                </a:highlight>
                <a:latin typeface="Comic Sans MS" panose="030F0702030302020204" pitchFamily="66" charset="0"/>
              </a:rPr>
              <a:t>NOS PPP:  Aktivní naslouchání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7DE5397-9F19-4757-8C7E-59DCC6B5D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3200" b="1" dirty="0">
                <a:solidFill>
                  <a:srgbClr val="333333"/>
                </a:solidFill>
                <a:effectLst/>
                <a:highlight>
                  <a:srgbClr val="FFFF00"/>
                </a:highlight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To co nás spojuje je touha být s respektem vyslyšen </a:t>
            </a:r>
            <a:endParaRPr lang="cs-CZ" sz="3200" b="1" dirty="0">
              <a:solidFill>
                <a:srgbClr val="333333"/>
              </a:solidFill>
              <a:effectLst/>
              <a:latin typeface="Poppins" panose="00000500000000000000" pitchFamily="2" charset="-18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cs-CZ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800"/>
              </a:spcAft>
            </a:pPr>
            <a:r>
              <a:rPr lang="cs-CZ" sz="3200" b="1" dirty="0">
                <a:solidFill>
                  <a:srgbClr val="111111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Respektující nesoudící naslouchání</a:t>
            </a:r>
            <a:r>
              <a:rPr lang="cs-CZ" sz="1800" b="1" dirty="0">
                <a:solidFill>
                  <a:srgbClr val="111111"/>
                </a:solidFill>
                <a:effectLst/>
                <a:highlight>
                  <a:srgbClr val="FFFF00"/>
                </a:highlight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18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7DF8459-7DCD-40DF-A370-AAC3206274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35" t="29533" r="17857" b="28175"/>
          <a:stretch/>
        </p:blipFill>
        <p:spPr bwMode="auto">
          <a:xfrm>
            <a:off x="329565" y="5056060"/>
            <a:ext cx="3779520" cy="13639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78A33EB2-DEEE-4A86-BCF4-148EE436D9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5315919"/>
            <a:ext cx="1176956" cy="1176956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8407C9D-8E09-47A7-8D95-87BAB61E46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7214" y="3649972"/>
            <a:ext cx="2644300" cy="327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74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F589D8-58C0-4015-A686-3276CA175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962"/>
            <a:ext cx="9809136" cy="450886"/>
          </a:xfrm>
        </p:spPr>
        <p:txBody>
          <a:bodyPr>
            <a:normAutofit fontScale="90000"/>
          </a:bodyPr>
          <a:lstStyle/>
          <a:p>
            <a:r>
              <a:rPr lang="cs-CZ" dirty="0">
                <a:latin typeface="Comic Sans MS" panose="030F0702030302020204" pitchFamily="66" charset="0"/>
              </a:rPr>
              <a:t>NOS PPP – popis techniky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7DE5397-9F19-4757-8C7E-59DCC6B5D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929" y="697424"/>
            <a:ext cx="10958593" cy="6160576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000" b="1" dirty="0">
                <a:solidFill>
                  <a:srgbClr val="333333"/>
                </a:solidFill>
                <a:effectLst/>
                <a:highlight>
                  <a:srgbClr val="FFFF00"/>
                </a:highlight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Povzbuzování </a:t>
            </a:r>
            <a:r>
              <a:rPr lang="cs-CZ" sz="1350" b="1" dirty="0">
                <a:solidFill>
                  <a:srgbClr val="333333"/>
                </a:solidFill>
                <a:effectLst/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( téma : naštvanost na jídlo v jídelně) 3 minuty, skupinky po 3 lidech , 1 hodnotitel obou rozhovorů, druhý povzbuzuje a třetí je naštvaný jde z oběda kde bylo hrozné jídlo)</a:t>
            </a:r>
            <a:endParaRPr lang="cs-CZ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Cíl:</a:t>
            </a:r>
            <a:endParaRPr lang="cs-C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projevit zájem; komunikační mosty 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povzbudit mluvčího k dalšímu hovoru. </a:t>
            </a:r>
            <a:endParaRPr lang="cs-CZ" sz="1400" b="1" dirty="0">
              <a:solidFill>
                <a:srgbClr val="111111"/>
              </a:solidFill>
              <a:latin typeface="Roboto" panose="020000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highlight>
                  <a:srgbClr val="00FFFF"/>
                </a:highlight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Vy dnes vypadáte unaveně, ……. Vás něco trápí….., Vypadáte dnes velmi spokojeně ….. , Vypadá to, že se dnes necítíte ve své kůži….Vypadáte naštvaně, co se Vám stalo?, Vy dnes úplně záříte, pokud si vzpomínám měli jste včera turnaj a asi to dopadlo dobře , že?</a:t>
            </a:r>
            <a:endParaRPr lang="cs-CZ" sz="1400" b="1" dirty="0">
              <a:highlight>
                <a:srgbClr val="00FFFF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indent="0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 třeba:</a:t>
            </a:r>
            <a:endParaRPr lang="cs-C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nevyslovovat souhlas či nesouhlas;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neužívat neutrální slova;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měnit tón hlasu.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Příklady otázek:</a:t>
            </a:r>
            <a:endParaRPr lang="cs-C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Můžeš mi o tom říct něco více?</a:t>
            </a:r>
            <a:endParaRPr lang="cs-C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 se vlastně stalo?</a:t>
            </a:r>
            <a:endParaRPr lang="cs-C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Jak se to stalo?</a:t>
            </a:r>
            <a:endParaRPr lang="cs-CZ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>
              <a:latin typeface="Comic Sans MS" panose="030F0702030302020204" pitchFamily="66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7DF8459-7DCD-40DF-A370-AAC3206274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35" t="29533" r="17857" b="28175"/>
          <a:stretch/>
        </p:blipFill>
        <p:spPr bwMode="auto">
          <a:xfrm>
            <a:off x="70487" y="6362054"/>
            <a:ext cx="1111855" cy="4012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8407C9D-8E09-47A7-8D95-87BAB61E4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9696" y="4805757"/>
            <a:ext cx="1711817" cy="212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80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F589D8-58C0-4015-A686-3276CA175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962"/>
            <a:ext cx="9809136" cy="450886"/>
          </a:xfrm>
        </p:spPr>
        <p:txBody>
          <a:bodyPr>
            <a:normAutofit fontScale="90000"/>
          </a:bodyPr>
          <a:lstStyle/>
          <a:p>
            <a:r>
              <a:rPr lang="cs-CZ" dirty="0">
                <a:latin typeface="Comic Sans MS" panose="030F0702030302020204" pitchFamily="66" charset="0"/>
              </a:rPr>
              <a:t>NOS PPP – popis techniky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7DF8459-7DCD-40DF-A370-AAC3206274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35" t="29533" r="17857" b="28175"/>
          <a:stretch/>
        </p:blipFill>
        <p:spPr bwMode="auto">
          <a:xfrm>
            <a:off x="70487" y="6145535"/>
            <a:ext cx="1711818" cy="6177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8407C9D-8E09-47A7-8D95-87BAB61E4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9696" y="4805757"/>
            <a:ext cx="1711817" cy="2121747"/>
          </a:xfrm>
          <a:prstGeom prst="rect">
            <a:avLst/>
          </a:prstGeom>
        </p:spPr>
      </p:pic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311E18C-7F02-5667-F250-8BBF5C277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7492"/>
            <a:ext cx="10515600" cy="578254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3700" b="1" dirty="0">
                <a:solidFill>
                  <a:srgbClr val="333333"/>
                </a:solidFill>
                <a:effectLst/>
                <a:highlight>
                  <a:srgbClr val="FFFF00"/>
                </a:highlight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Objasňování  </a:t>
            </a:r>
            <a:r>
              <a:rPr lang="cs-CZ" sz="3700" b="1" dirty="0">
                <a:solidFill>
                  <a:srgbClr val="333333"/>
                </a:solidFill>
                <a:effectLst/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( téma: nedostal jsem prémie)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37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Cíl: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37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objasnit to, co vám druhý říká;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37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získat více informací;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37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pomoci mluvčímu, aby viděl i další hlediska problému.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37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 třeba: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37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klást otázky;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37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opravovat chybný výklad problému;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37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podněcovat mluvčího, aby dále vysvětloval.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37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Příklady otázek: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37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Kdy se to stalo?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37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 si o tom myslíš?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37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Jak to vidíš ty?</a:t>
            </a:r>
            <a:endParaRPr lang="cs-CZ" sz="37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973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F589D8-58C0-4015-A686-3276CA175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962"/>
            <a:ext cx="9809136" cy="450886"/>
          </a:xfrm>
        </p:spPr>
        <p:txBody>
          <a:bodyPr>
            <a:normAutofit fontScale="90000"/>
          </a:bodyPr>
          <a:lstStyle/>
          <a:p>
            <a:r>
              <a:rPr lang="cs-CZ" dirty="0">
                <a:latin typeface="Comic Sans MS" panose="030F0702030302020204" pitchFamily="66" charset="0"/>
              </a:rPr>
              <a:t>NOS PPP – popis techniky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7DF8459-7DCD-40DF-A370-AAC3206274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35" t="29533" r="17857" b="28175"/>
          <a:stretch/>
        </p:blipFill>
        <p:spPr bwMode="auto">
          <a:xfrm>
            <a:off x="70487" y="6145535"/>
            <a:ext cx="1711818" cy="6177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8407C9D-8E09-47A7-8D95-87BAB61E4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9696" y="4805757"/>
            <a:ext cx="1711817" cy="2121747"/>
          </a:xfrm>
          <a:prstGeom prst="rect">
            <a:avLst/>
          </a:prstGeom>
        </p:spPr>
      </p:pic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FB13F248-3A48-3082-40C5-A24C41EEF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3020"/>
            <a:ext cx="10515600" cy="528376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2000" b="1" dirty="0">
                <a:solidFill>
                  <a:srgbClr val="333333"/>
                </a:solidFill>
                <a:effectLst/>
                <a:highlight>
                  <a:srgbClr val="FFFF00"/>
                </a:highlight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Parafráze</a:t>
            </a:r>
            <a:r>
              <a:rPr lang="cs-CZ" sz="1600" b="1" dirty="0">
                <a:solidFill>
                  <a:srgbClr val="333333"/>
                </a:solidFill>
                <a:effectLst/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			( opět jídelna – špatné jídlo)</a:t>
            </a:r>
            <a:endParaRPr lang="cs-CZ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Cíl: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ukázat mluvčímu, že mu nasloucháme a že mu rozumíme;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ověřit, zda jeho slova správně chápeme.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 třeba: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jinak, novým způsobem formulovat myšlenky a fakta;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shrnout sdělení.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Příklady sdělení: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Takže ty bys rád, aby se ti více důvěřovalo…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Jestli tomu dobře rozumím, tak bys chtěl…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079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F589D8-58C0-4015-A686-3276CA175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962"/>
            <a:ext cx="9809136" cy="450886"/>
          </a:xfrm>
        </p:spPr>
        <p:txBody>
          <a:bodyPr>
            <a:normAutofit fontScale="90000"/>
          </a:bodyPr>
          <a:lstStyle/>
          <a:p>
            <a:r>
              <a:rPr lang="cs-CZ" dirty="0">
                <a:latin typeface="Comic Sans MS" panose="030F0702030302020204" pitchFamily="66" charset="0"/>
              </a:rPr>
              <a:t>NOS PPP – popis techniky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7DF8459-7DCD-40DF-A370-AAC3206274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35" t="29533" r="17857" b="28175"/>
          <a:stretch/>
        </p:blipFill>
        <p:spPr bwMode="auto">
          <a:xfrm>
            <a:off x="70487" y="6145535"/>
            <a:ext cx="1711818" cy="6177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8407C9D-8E09-47A7-8D95-87BAB61E4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9696" y="4805757"/>
            <a:ext cx="1711817" cy="2121747"/>
          </a:xfrm>
          <a:prstGeom prst="rect">
            <a:avLst/>
          </a:prstGeom>
        </p:spPr>
      </p:pic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1C762721-7E4E-4260-D54F-BD3E9D30F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9193"/>
            <a:ext cx="10515600" cy="5052603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600" b="1" dirty="0">
                <a:solidFill>
                  <a:srgbClr val="333333"/>
                </a:solidFill>
                <a:effectLst/>
                <a:highlight>
                  <a:srgbClr val="FFFF00"/>
                </a:highlight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Zrcadlení </a:t>
            </a:r>
            <a:r>
              <a:rPr lang="cs-CZ" sz="1600" b="1" dirty="0">
                <a:solidFill>
                  <a:srgbClr val="333333"/>
                </a:solidFill>
                <a:effectLst/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(reflexe) pocitu  ( nedostal jsem prémie, nadřízený)</a:t>
            </a:r>
            <a:endParaRPr lang="cs-CZ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Cíl: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projevit, že chápeme a rozumíme tomu, co mluvčí cítí;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pomoci mu přehodnotit jeho pocity.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 třeba: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vyjádřit základní pocity a emoce mluvčího.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Příklady sdělení: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Vypadá to, že tě to pěkně štve…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Cítím ve vašem hlase smutek…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196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F589D8-58C0-4015-A686-3276CA175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962"/>
            <a:ext cx="9809136" cy="450886"/>
          </a:xfrm>
        </p:spPr>
        <p:txBody>
          <a:bodyPr>
            <a:normAutofit fontScale="90000"/>
          </a:bodyPr>
          <a:lstStyle/>
          <a:p>
            <a:r>
              <a:rPr lang="cs-CZ" dirty="0">
                <a:latin typeface="Comic Sans MS" panose="030F0702030302020204" pitchFamily="66" charset="0"/>
              </a:rPr>
              <a:t>NOS PPP – popis techniky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7DF8459-7DCD-40DF-A370-AAC3206274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35" t="29533" r="17857" b="28175"/>
          <a:stretch/>
        </p:blipFill>
        <p:spPr bwMode="auto">
          <a:xfrm>
            <a:off x="70487" y="6145535"/>
            <a:ext cx="1711818" cy="6177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8407C9D-8E09-47A7-8D95-87BAB61E4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9696" y="4805757"/>
            <a:ext cx="1711817" cy="2121747"/>
          </a:xfrm>
          <a:prstGeom prst="rect">
            <a:avLst/>
          </a:prstGeom>
        </p:spPr>
      </p:pic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EEEBD2E3-FE96-17F3-5A30-650062B2F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396" y="1303019"/>
            <a:ext cx="10515600" cy="5035787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600" b="1" dirty="0">
                <a:solidFill>
                  <a:srgbClr val="333333"/>
                </a:solidFill>
                <a:effectLst/>
                <a:highlight>
                  <a:srgbClr val="FFFF00"/>
                </a:highlight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Shrnutí</a:t>
            </a:r>
            <a:r>
              <a:rPr lang="cs-CZ" sz="1600" b="1" dirty="0">
                <a:solidFill>
                  <a:srgbClr val="333333"/>
                </a:solidFill>
                <a:effectLst/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		( jídelna špatné jídlo)</a:t>
            </a:r>
            <a:r>
              <a:rPr lang="cs-CZ" sz="1350" b="1" dirty="0">
                <a:solidFill>
                  <a:srgbClr val="333333"/>
                </a:solidFill>
                <a:effectLst/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Cíl: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zhodnotit dosažený pokrok;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shrnout důležité myšlenky a fakta;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položit základ k další diskuzi.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 třeba: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zopakovat hlavní vyřčené myšlenky a pocity.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Příklady sdělení: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Takže to, co jsi mi řekl…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Chci si být jist, že mi nic neuteklo, takže…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11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2F589D8-58C0-4015-A686-3276CA175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962"/>
            <a:ext cx="9809136" cy="450886"/>
          </a:xfrm>
        </p:spPr>
        <p:txBody>
          <a:bodyPr>
            <a:normAutofit fontScale="90000"/>
          </a:bodyPr>
          <a:lstStyle/>
          <a:p>
            <a:r>
              <a:rPr lang="cs-CZ" dirty="0">
                <a:latin typeface="Comic Sans MS" panose="030F0702030302020204" pitchFamily="66" charset="0"/>
              </a:rPr>
              <a:t>NOS PPP – popis techniky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7DF8459-7DCD-40DF-A370-AAC3206274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35" t="29533" r="17857" b="28175"/>
          <a:stretch/>
        </p:blipFill>
        <p:spPr bwMode="auto">
          <a:xfrm>
            <a:off x="70487" y="6145535"/>
            <a:ext cx="1711818" cy="6177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88407C9D-8E09-47A7-8D95-87BAB61E4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9696" y="4805757"/>
            <a:ext cx="1711817" cy="2121747"/>
          </a:xfrm>
          <a:prstGeom prst="rect">
            <a:avLst/>
          </a:prstGeom>
        </p:spPr>
      </p:pic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111DDEE-4AB0-C610-A92B-4ED2B9A1C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396" y="1371445"/>
            <a:ext cx="10515600" cy="4928616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600" b="1" dirty="0">
                <a:solidFill>
                  <a:srgbClr val="333333"/>
                </a:solidFill>
                <a:effectLst/>
                <a:highlight>
                  <a:srgbClr val="FFFF00"/>
                </a:highlight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Uznání</a:t>
            </a:r>
            <a:r>
              <a:rPr lang="cs-CZ" sz="1600" b="1" dirty="0">
                <a:solidFill>
                  <a:srgbClr val="333333"/>
                </a:solidFill>
                <a:effectLst/>
                <a:latin typeface="Poppins" panose="00000500000000000000" pitchFamily="2" charset="-18"/>
                <a:ea typeface="Times New Roman" panose="02020603050405020304" pitchFamily="18" charset="0"/>
                <a:cs typeface="Times New Roman" panose="02020603050405020304" pitchFamily="18" charset="0"/>
              </a:rPr>
              <a:t>		( nedostal jsem prémie, nadřízený)</a:t>
            </a:r>
            <a:endParaRPr lang="cs-CZ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Cíl: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respektovat mluvčího;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dát mluvčímu najevo, že mu věříme.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 třeba: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uznat závažnost pocitů mluvčího;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ocenit mluvčího.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Příklady sdělení: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Věřím, že…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"/>
              <a:tabLst>
                <a:tab pos="914400" algn="l"/>
              </a:tabLst>
            </a:pPr>
            <a:r>
              <a:rPr lang="cs-CZ" sz="1400" b="1" dirty="0">
                <a:solidFill>
                  <a:srgbClr val="111111"/>
                </a:solidFill>
                <a:effectLst/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Skutečně si cením vaší snahy o …</a:t>
            </a:r>
            <a:endParaRPr lang="cs-CZ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783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The Serif Hand Black"/>
        <a:ea typeface=""/>
        <a:cs typeface=""/>
      </a:majorFont>
      <a:minorFont>
        <a:latin typeface="The Han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1912</TotalTime>
  <Words>758</Words>
  <Application>Microsoft Office PowerPoint</Application>
  <PresentationFormat>Širokoúhlá obrazovka</PresentationFormat>
  <Paragraphs>98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21" baseType="lpstr">
      <vt:lpstr>Arial</vt:lpstr>
      <vt:lpstr>Calibri</vt:lpstr>
      <vt:lpstr>Comic Sans MS</vt:lpstr>
      <vt:lpstr>Poppins</vt:lpstr>
      <vt:lpstr>Roboto</vt:lpstr>
      <vt:lpstr>The Hand Bold</vt:lpstr>
      <vt:lpstr>The Serif Hand Black</vt:lpstr>
      <vt:lpstr>Wingdings</vt:lpstr>
      <vt:lpstr>SketchyVTI</vt:lpstr>
      <vt:lpstr>Aktivní naslouchání</vt:lpstr>
      <vt:lpstr>NOS PPP</vt:lpstr>
      <vt:lpstr>NOS PPP:  Aktivní naslouchání</vt:lpstr>
      <vt:lpstr>NOS PPP – popis techniky</vt:lpstr>
      <vt:lpstr>NOS PPP – popis techniky</vt:lpstr>
      <vt:lpstr>NOS PPP – popis techniky</vt:lpstr>
      <vt:lpstr>NOS PPP – popis techniky</vt:lpstr>
      <vt:lpstr>NOS PPP – popis techniky</vt:lpstr>
      <vt:lpstr>NOS PPP – popis techniky</vt:lpstr>
      <vt:lpstr>NOS PPP – Tipy</vt:lpstr>
      <vt:lpstr>Prezentace aplikace PowerPoint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Představení svazu NOS PPP</dc:title>
  <dc:creator>Vancura.tomas200@outlook.cz</dc:creator>
  <cp:lastModifiedBy>Tomáš Vančura</cp:lastModifiedBy>
  <cp:revision>7</cp:revision>
  <dcterms:created xsi:type="dcterms:W3CDTF">2022-01-31T08:50:24Z</dcterms:created>
  <dcterms:modified xsi:type="dcterms:W3CDTF">2023-04-27T07:47:45Z</dcterms:modified>
</cp:coreProperties>
</file>